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8" r:id="rId4"/>
    <p:sldMasterId id="2147483758" r:id="rId5"/>
    <p:sldMasterId id="2147483818" r:id="rId6"/>
    <p:sldMasterId id="2147483961" r:id="rId7"/>
  </p:sldMasterIdLst>
  <p:notesMasterIdLst>
    <p:notesMasterId r:id="rId30"/>
  </p:notesMasterIdLst>
  <p:sldIdLst>
    <p:sldId id="328" r:id="rId8"/>
    <p:sldId id="334" r:id="rId9"/>
    <p:sldId id="347" r:id="rId10"/>
    <p:sldId id="348" r:id="rId11"/>
    <p:sldId id="349" r:id="rId12"/>
    <p:sldId id="350" r:id="rId13"/>
    <p:sldId id="352" r:id="rId14"/>
    <p:sldId id="353" r:id="rId15"/>
    <p:sldId id="354" r:id="rId16"/>
    <p:sldId id="344" r:id="rId17"/>
    <p:sldId id="356" r:id="rId18"/>
    <p:sldId id="363" r:id="rId19"/>
    <p:sldId id="357" r:id="rId20"/>
    <p:sldId id="345" r:id="rId21"/>
    <p:sldId id="355" r:id="rId22"/>
    <p:sldId id="358" r:id="rId23"/>
    <p:sldId id="359" r:id="rId24"/>
    <p:sldId id="360" r:id="rId25"/>
    <p:sldId id="361" r:id="rId26"/>
    <p:sldId id="351" r:id="rId27"/>
    <p:sldId id="362" r:id="rId28"/>
    <p:sldId id="343" r:id="rId29"/>
  </p:sldIdLst>
  <p:sldSz cx="12192000" cy="6858000"/>
  <p:notesSz cx="6858000" cy="9144000"/>
  <p:embeddedFontLst>
    <p:embeddedFont>
      <p:font typeface="Product Sans Black" panose="020B0A03030502040203" pitchFamily="34" charset="0"/>
      <p:bold r:id="rId31"/>
      <p:boldItalic r:id="rId32"/>
    </p:embeddedFont>
    <p:embeddedFont>
      <p:font typeface="Trebuchet MS" panose="020B0603020202020204" pitchFamily="34" charset="0"/>
      <p:regular r:id="rId33"/>
      <p:bold r:id="rId34"/>
      <p:italic r:id="rId35"/>
      <p:boldItalic r:id="rId36"/>
    </p:embeddedFont>
    <p:embeddedFont>
      <p:font typeface="Bahnschrift SemiBold" panose="020B0502040204020203" pitchFamily="34" charset="0"/>
      <p:bold r:id="rId37"/>
    </p:embeddedFont>
    <p:embeddedFont>
      <p:font typeface="Garamond" panose="02020404030301010803" pitchFamily="18" charset="0"/>
      <p:regular r:id="rId38"/>
      <p:bold r:id="rId39"/>
      <p:italic r:id="rId40"/>
    </p:embeddedFont>
    <p:embeddedFont>
      <p:font typeface="Calibri Light" panose="020F0302020204030204" pitchFamily="34" charset="0"/>
      <p:regular r:id="rId41"/>
      <p:italic r:id="rId42"/>
    </p:embeddedFont>
    <p:embeddedFont>
      <p:font typeface="宋体" panose="02010600030101010101" pitchFamily="2" charset="-122"/>
      <p:regular r:id="rId43"/>
    </p:embeddedFont>
    <p:embeddedFont>
      <p:font typeface="Tw Cen MT" panose="020B0602020104020603" pitchFamily="34" charset="0"/>
      <p:regular r:id="rId44"/>
      <p:bold r:id="rId45"/>
      <p:italic r:id="rId46"/>
      <p:boldItalic r:id="rId47"/>
    </p:embeddedFont>
    <p:embeddedFont>
      <p:font typeface="Product Sans Medium" panose="020B0503030502040203" pitchFamily="34" charset="0"/>
      <p:regular r:id="rId48"/>
      <p:italic r:id="rId49"/>
    </p:embeddedFont>
    <p:embeddedFont>
      <p:font typeface="Calibri" panose="020F0502020204030204" pitchFamily="34" charset="0"/>
      <p:regular r:id="rId50"/>
      <p:bold r:id="rId51"/>
      <p:italic r:id="rId52"/>
      <p:boldItalic r:id="rId53"/>
    </p:embeddedFont>
  </p:embeddedFontLst>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3399"/>
    <a:srgbClr val="00FF00"/>
    <a:srgbClr val="CC3399"/>
    <a:srgbClr val="FF0066"/>
    <a:srgbClr val="CC99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0"/>
  </p:normalViewPr>
  <p:slideViewPr>
    <p:cSldViewPr>
      <p:cViewPr varScale="1">
        <p:scale>
          <a:sx n="74" d="100"/>
          <a:sy n="74" d="100"/>
        </p:scale>
        <p:origin x="582" y="90"/>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9.fntdata"/><Relationship Id="rId21" Type="http://schemas.openxmlformats.org/officeDocument/2006/relationships/slide" Target="slides/slide14.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3.xml"/><Relationship Id="rId41" Type="http://schemas.openxmlformats.org/officeDocument/2006/relationships/font" Target="fonts/font11.fntdata"/><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3EFCBA-EF5B-4D05-89FC-CEEF1C6C92B8}" type="doc">
      <dgm:prSet loTypeId="urn:microsoft.com/office/officeart/2005/8/layout/chevron2" loCatId="process" qsTypeId="urn:microsoft.com/office/officeart/2005/8/quickstyle/3d4" qsCatId="3D" csTypeId="urn:microsoft.com/office/officeart/2005/8/colors/accent1_2" csCatId="accent1" phldr="1"/>
      <dgm:spPr/>
      <dgm:t>
        <a:bodyPr/>
        <a:lstStyle/>
        <a:p>
          <a:endParaRPr lang="en-US"/>
        </a:p>
      </dgm:t>
    </dgm:pt>
    <dgm:pt modelId="{C2FFED63-25F0-4292-8488-24764D53A430}">
      <dgm:prSet phldrT="[Text]"/>
      <dgm:spPr/>
      <dgm:t>
        <a:bodyPr/>
        <a:lstStyle/>
        <a:p>
          <a:r>
            <a:rPr lang="en-US" dirty="0"/>
            <a:t> 1.</a:t>
          </a:r>
        </a:p>
      </dgm:t>
    </dgm:pt>
    <dgm:pt modelId="{7294B14A-42D6-43ED-B821-590464D19E5B}" type="parTrans" cxnId="{33E475A7-F2A2-4734-9A82-FD8DC24D510C}">
      <dgm:prSet/>
      <dgm:spPr/>
      <dgm:t>
        <a:bodyPr/>
        <a:lstStyle/>
        <a:p>
          <a:endParaRPr lang="en-US"/>
        </a:p>
      </dgm:t>
    </dgm:pt>
    <dgm:pt modelId="{2C9DAD68-AAEA-4A1F-8562-96E067EECBC4}" type="sibTrans" cxnId="{33E475A7-F2A2-4734-9A82-FD8DC24D510C}">
      <dgm:prSet/>
      <dgm:spPr/>
      <dgm:t>
        <a:bodyPr/>
        <a:lstStyle/>
        <a:p>
          <a:endParaRPr lang="en-US"/>
        </a:p>
      </dgm:t>
    </dgm:pt>
    <dgm:pt modelId="{FA18A687-F012-468C-9E07-679F9C8B9AFF}">
      <dgm:prSet phldrT="[Text]" custT="1"/>
      <dgm:spPr/>
      <dgm:t>
        <a:bodyPr/>
        <a:lstStyle/>
        <a:p>
          <a:pPr>
            <a:buFont typeface="Wingdings" panose="05000000000000000000" pitchFamily="2" charset="2"/>
            <a:buChar char="Ø"/>
          </a:pPr>
          <a:r>
            <a:rPr lang="en-US" sz="2800" dirty="0"/>
            <a:t> Restro’s Code</a:t>
          </a:r>
        </a:p>
      </dgm:t>
    </dgm:pt>
    <dgm:pt modelId="{5E13C7A4-1062-4A88-8AA5-3B1F9473B6AD}" type="parTrans" cxnId="{ADAFF980-7A2B-4CB1-80AA-C6E8708D7C85}">
      <dgm:prSet/>
      <dgm:spPr/>
      <dgm:t>
        <a:bodyPr/>
        <a:lstStyle/>
        <a:p>
          <a:endParaRPr lang="en-US"/>
        </a:p>
      </dgm:t>
    </dgm:pt>
    <dgm:pt modelId="{FE09CBF9-92C2-4E6C-88B4-B361089DCABD}" type="sibTrans" cxnId="{ADAFF980-7A2B-4CB1-80AA-C6E8708D7C85}">
      <dgm:prSet/>
      <dgm:spPr/>
      <dgm:t>
        <a:bodyPr/>
        <a:lstStyle/>
        <a:p>
          <a:endParaRPr lang="en-US"/>
        </a:p>
      </dgm:t>
    </dgm:pt>
    <dgm:pt modelId="{48D27140-7DE4-472C-BF32-4F6289984CCA}">
      <dgm:prSet phldrT="[Text]"/>
      <dgm:spPr/>
      <dgm:t>
        <a:bodyPr/>
        <a:lstStyle/>
        <a:p>
          <a:r>
            <a:rPr lang="en-US" dirty="0"/>
            <a:t> 2.</a:t>
          </a:r>
        </a:p>
      </dgm:t>
    </dgm:pt>
    <dgm:pt modelId="{A90391AA-0C1C-4A0C-A642-E26E0AD36913}" type="parTrans" cxnId="{42A30DE3-7377-40C8-BFFA-13739ADF7CB7}">
      <dgm:prSet/>
      <dgm:spPr/>
      <dgm:t>
        <a:bodyPr/>
        <a:lstStyle/>
        <a:p>
          <a:endParaRPr lang="en-US"/>
        </a:p>
      </dgm:t>
    </dgm:pt>
    <dgm:pt modelId="{81D2EEA6-2ABF-40A7-8633-4E2556248452}" type="sibTrans" cxnId="{42A30DE3-7377-40C8-BFFA-13739ADF7CB7}">
      <dgm:prSet/>
      <dgm:spPr/>
      <dgm:t>
        <a:bodyPr/>
        <a:lstStyle/>
        <a:p>
          <a:endParaRPr lang="en-US"/>
        </a:p>
      </dgm:t>
    </dgm:pt>
    <dgm:pt modelId="{ADC65539-D612-4B89-9E0F-348E44778F30}">
      <dgm:prSet phldrT="[Text]" custT="1"/>
      <dgm:spPr/>
      <dgm:t>
        <a:bodyPr/>
        <a:lstStyle/>
        <a:p>
          <a:pPr>
            <a:buFont typeface="Wingdings" panose="05000000000000000000" pitchFamily="2" charset="2"/>
            <a:buChar char="Ø"/>
          </a:pPr>
          <a:r>
            <a:rPr lang="en-US" sz="2800" dirty="0"/>
            <a:t> Restro’s GUI</a:t>
          </a:r>
        </a:p>
      </dgm:t>
    </dgm:pt>
    <dgm:pt modelId="{ECA56224-90DA-4DF1-8170-39AB0F9AAA70}" type="parTrans" cxnId="{F1773705-13BA-4ACC-B887-E4AF3F201D0F}">
      <dgm:prSet/>
      <dgm:spPr/>
      <dgm:t>
        <a:bodyPr/>
        <a:lstStyle/>
        <a:p>
          <a:endParaRPr lang="en-US"/>
        </a:p>
      </dgm:t>
    </dgm:pt>
    <dgm:pt modelId="{AA7E0BF5-4ABB-4CE3-80EA-1F202ADEE047}" type="sibTrans" cxnId="{F1773705-13BA-4ACC-B887-E4AF3F201D0F}">
      <dgm:prSet/>
      <dgm:spPr/>
      <dgm:t>
        <a:bodyPr/>
        <a:lstStyle/>
        <a:p>
          <a:endParaRPr lang="en-US"/>
        </a:p>
      </dgm:t>
    </dgm:pt>
    <dgm:pt modelId="{629151FD-BBFB-491E-9025-47427A8EF49B}">
      <dgm:prSet phldrT="[Text]"/>
      <dgm:spPr/>
      <dgm:t>
        <a:bodyPr/>
        <a:lstStyle/>
        <a:p>
          <a:r>
            <a:rPr lang="en-US" dirty="0"/>
            <a:t> 3.</a:t>
          </a:r>
        </a:p>
      </dgm:t>
    </dgm:pt>
    <dgm:pt modelId="{B46F7145-B80F-4753-A1CA-E80FBFEA53FF}" type="parTrans" cxnId="{D5F3CF63-573C-4EEC-A6F6-F28B3F360A6A}">
      <dgm:prSet/>
      <dgm:spPr/>
      <dgm:t>
        <a:bodyPr/>
        <a:lstStyle/>
        <a:p>
          <a:endParaRPr lang="en-US"/>
        </a:p>
      </dgm:t>
    </dgm:pt>
    <dgm:pt modelId="{5FBB0639-716E-48C9-BE54-D1BC1B5FF73E}" type="sibTrans" cxnId="{D5F3CF63-573C-4EEC-A6F6-F28B3F360A6A}">
      <dgm:prSet/>
      <dgm:spPr/>
      <dgm:t>
        <a:bodyPr/>
        <a:lstStyle/>
        <a:p>
          <a:endParaRPr lang="en-US"/>
        </a:p>
      </dgm:t>
    </dgm:pt>
    <dgm:pt modelId="{9EA7F41B-96EB-4608-980C-7FAE572F8798}">
      <dgm:prSet phldrT="[Text]" custT="1"/>
      <dgm:spPr/>
      <dgm:t>
        <a:bodyPr/>
        <a:lstStyle/>
        <a:p>
          <a:pPr>
            <a:buFont typeface="Wingdings" panose="05000000000000000000" pitchFamily="2" charset="2"/>
            <a:buChar char="Ø"/>
          </a:pPr>
          <a:r>
            <a:rPr lang="en-US" sz="2800" dirty="0"/>
            <a:t>Website for implementation</a:t>
          </a:r>
        </a:p>
      </dgm:t>
    </dgm:pt>
    <dgm:pt modelId="{293B9710-6BB6-45FC-BD91-02AC7307F840}" type="parTrans" cxnId="{1FD710E8-A28B-4F70-B35D-D9615D213A25}">
      <dgm:prSet/>
      <dgm:spPr/>
      <dgm:t>
        <a:bodyPr/>
        <a:lstStyle/>
        <a:p>
          <a:endParaRPr lang="en-US"/>
        </a:p>
      </dgm:t>
    </dgm:pt>
    <dgm:pt modelId="{F0C6B949-4469-4214-AD34-2207F696776D}" type="sibTrans" cxnId="{1FD710E8-A28B-4F70-B35D-D9615D213A25}">
      <dgm:prSet/>
      <dgm:spPr/>
      <dgm:t>
        <a:bodyPr/>
        <a:lstStyle/>
        <a:p>
          <a:endParaRPr lang="en-US"/>
        </a:p>
      </dgm:t>
    </dgm:pt>
    <dgm:pt modelId="{B16B1E0F-FBA8-4DF9-A225-F32BC82131D3}" type="pres">
      <dgm:prSet presAssocID="{A43EFCBA-EF5B-4D05-89FC-CEEF1C6C92B8}" presName="linearFlow" presStyleCnt="0">
        <dgm:presLayoutVars>
          <dgm:dir/>
          <dgm:animLvl val="lvl"/>
          <dgm:resizeHandles val="exact"/>
        </dgm:presLayoutVars>
      </dgm:prSet>
      <dgm:spPr/>
      <dgm:t>
        <a:bodyPr/>
        <a:lstStyle/>
        <a:p>
          <a:endParaRPr lang="en-US"/>
        </a:p>
      </dgm:t>
    </dgm:pt>
    <dgm:pt modelId="{CD80281E-8A21-4DB1-BDF9-812F7DB0F135}" type="pres">
      <dgm:prSet presAssocID="{C2FFED63-25F0-4292-8488-24764D53A430}" presName="composite" presStyleCnt="0"/>
      <dgm:spPr/>
    </dgm:pt>
    <dgm:pt modelId="{16383975-86C9-4676-9DBA-0572CABC8445}" type="pres">
      <dgm:prSet presAssocID="{C2FFED63-25F0-4292-8488-24764D53A430}" presName="parentText" presStyleLbl="alignNode1" presStyleIdx="0" presStyleCnt="3">
        <dgm:presLayoutVars>
          <dgm:chMax val="1"/>
          <dgm:bulletEnabled val="1"/>
        </dgm:presLayoutVars>
      </dgm:prSet>
      <dgm:spPr/>
      <dgm:t>
        <a:bodyPr/>
        <a:lstStyle/>
        <a:p>
          <a:endParaRPr lang="en-US"/>
        </a:p>
      </dgm:t>
    </dgm:pt>
    <dgm:pt modelId="{9EA0CD95-4D06-485E-96EB-D5AC2C72A608}" type="pres">
      <dgm:prSet presAssocID="{C2FFED63-25F0-4292-8488-24764D53A430}" presName="descendantText" presStyleLbl="alignAcc1" presStyleIdx="0" presStyleCnt="3" custLinFactNeighborX="96" custLinFactNeighborY="-4130">
        <dgm:presLayoutVars>
          <dgm:bulletEnabled val="1"/>
        </dgm:presLayoutVars>
      </dgm:prSet>
      <dgm:spPr/>
      <dgm:t>
        <a:bodyPr/>
        <a:lstStyle/>
        <a:p>
          <a:endParaRPr lang="en-US"/>
        </a:p>
      </dgm:t>
    </dgm:pt>
    <dgm:pt modelId="{74A34535-908D-4563-90F9-9430CE7B3B1A}" type="pres">
      <dgm:prSet presAssocID="{2C9DAD68-AAEA-4A1F-8562-96E067EECBC4}" presName="sp" presStyleCnt="0"/>
      <dgm:spPr/>
    </dgm:pt>
    <dgm:pt modelId="{3C86F318-B400-49DF-9B03-4432071DAAFC}" type="pres">
      <dgm:prSet presAssocID="{48D27140-7DE4-472C-BF32-4F6289984CCA}" presName="composite" presStyleCnt="0"/>
      <dgm:spPr/>
    </dgm:pt>
    <dgm:pt modelId="{1F0891E2-CDAD-4788-B9E9-05BBE45DFD76}" type="pres">
      <dgm:prSet presAssocID="{48D27140-7DE4-472C-BF32-4F6289984CCA}" presName="parentText" presStyleLbl="alignNode1" presStyleIdx="1" presStyleCnt="3">
        <dgm:presLayoutVars>
          <dgm:chMax val="1"/>
          <dgm:bulletEnabled val="1"/>
        </dgm:presLayoutVars>
      </dgm:prSet>
      <dgm:spPr/>
      <dgm:t>
        <a:bodyPr/>
        <a:lstStyle/>
        <a:p>
          <a:endParaRPr lang="en-US"/>
        </a:p>
      </dgm:t>
    </dgm:pt>
    <dgm:pt modelId="{D8274970-DE4C-470F-8E2F-AD7DA2848990}" type="pres">
      <dgm:prSet presAssocID="{48D27140-7DE4-472C-BF32-4F6289984CCA}" presName="descendantText" presStyleLbl="alignAcc1" presStyleIdx="1" presStyleCnt="3">
        <dgm:presLayoutVars>
          <dgm:bulletEnabled val="1"/>
        </dgm:presLayoutVars>
      </dgm:prSet>
      <dgm:spPr/>
      <dgm:t>
        <a:bodyPr/>
        <a:lstStyle/>
        <a:p>
          <a:endParaRPr lang="en-US"/>
        </a:p>
      </dgm:t>
    </dgm:pt>
    <dgm:pt modelId="{C830F8EE-C940-4367-8598-C95693AB48AA}" type="pres">
      <dgm:prSet presAssocID="{81D2EEA6-2ABF-40A7-8633-4E2556248452}" presName="sp" presStyleCnt="0"/>
      <dgm:spPr/>
    </dgm:pt>
    <dgm:pt modelId="{90D93D59-091E-400B-86B4-DB4A734B8B46}" type="pres">
      <dgm:prSet presAssocID="{629151FD-BBFB-491E-9025-47427A8EF49B}" presName="composite" presStyleCnt="0"/>
      <dgm:spPr/>
    </dgm:pt>
    <dgm:pt modelId="{C100F0D1-F82C-49D0-9DB0-88F035654D38}" type="pres">
      <dgm:prSet presAssocID="{629151FD-BBFB-491E-9025-47427A8EF49B}" presName="parentText" presStyleLbl="alignNode1" presStyleIdx="2" presStyleCnt="3">
        <dgm:presLayoutVars>
          <dgm:chMax val="1"/>
          <dgm:bulletEnabled val="1"/>
        </dgm:presLayoutVars>
      </dgm:prSet>
      <dgm:spPr/>
      <dgm:t>
        <a:bodyPr/>
        <a:lstStyle/>
        <a:p>
          <a:endParaRPr lang="en-US"/>
        </a:p>
      </dgm:t>
    </dgm:pt>
    <dgm:pt modelId="{E43B2E99-6870-4DCF-B822-770F6270D76F}" type="pres">
      <dgm:prSet presAssocID="{629151FD-BBFB-491E-9025-47427A8EF49B}" presName="descendantText" presStyleLbl="alignAcc1" presStyleIdx="2" presStyleCnt="3">
        <dgm:presLayoutVars>
          <dgm:bulletEnabled val="1"/>
        </dgm:presLayoutVars>
      </dgm:prSet>
      <dgm:spPr/>
      <dgm:t>
        <a:bodyPr/>
        <a:lstStyle/>
        <a:p>
          <a:endParaRPr lang="en-US"/>
        </a:p>
      </dgm:t>
    </dgm:pt>
  </dgm:ptLst>
  <dgm:cxnLst>
    <dgm:cxn modelId="{33E475A7-F2A2-4734-9A82-FD8DC24D510C}" srcId="{A43EFCBA-EF5B-4D05-89FC-CEEF1C6C92B8}" destId="{C2FFED63-25F0-4292-8488-24764D53A430}" srcOrd="0" destOrd="0" parTransId="{7294B14A-42D6-43ED-B821-590464D19E5B}" sibTransId="{2C9DAD68-AAEA-4A1F-8562-96E067EECBC4}"/>
    <dgm:cxn modelId="{A5570C65-44A2-4D6C-AB56-169D4F0678EB}" type="presOf" srcId="{ADC65539-D612-4B89-9E0F-348E44778F30}" destId="{D8274970-DE4C-470F-8E2F-AD7DA2848990}" srcOrd="0" destOrd="0" presId="urn:microsoft.com/office/officeart/2005/8/layout/chevron2"/>
    <dgm:cxn modelId="{F8BDCF92-5F8F-4DCC-BFCB-6ABD430BDB3F}" type="presOf" srcId="{FA18A687-F012-468C-9E07-679F9C8B9AFF}" destId="{9EA0CD95-4D06-485E-96EB-D5AC2C72A608}" srcOrd="0" destOrd="0" presId="urn:microsoft.com/office/officeart/2005/8/layout/chevron2"/>
    <dgm:cxn modelId="{13CA2273-E6AE-4C3B-9D35-683CCE0BB4A9}" type="presOf" srcId="{629151FD-BBFB-491E-9025-47427A8EF49B}" destId="{C100F0D1-F82C-49D0-9DB0-88F035654D38}" srcOrd="0" destOrd="0" presId="urn:microsoft.com/office/officeart/2005/8/layout/chevron2"/>
    <dgm:cxn modelId="{ADAFF980-7A2B-4CB1-80AA-C6E8708D7C85}" srcId="{C2FFED63-25F0-4292-8488-24764D53A430}" destId="{FA18A687-F012-468C-9E07-679F9C8B9AFF}" srcOrd="0" destOrd="0" parTransId="{5E13C7A4-1062-4A88-8AA5-3B1F9473B6AD}" sibTransId="{FE09CBF9-92C2-4E6C-88B4-B361089DCABD}"/>
    <dgm:cxn modelId="{42A30DE3-7377-40C8-BFFA-13739ADF7CB7}" srcId="{A43EFCBA-EF5B-4D05-89FC-CEEF1C6C92B8}" destId="{48D27140-7DE4-472C-BF32-4F6289984CCA}" srcOrd="1" destOrd="0" parTransId="{A90391AA-0C1C-4A0C-A642-E26E0AD36913}" sibTransId="{81D2EEA6-2ABF-40A7-8633-4E2556248452}"/>
    <dgm:cxn modelId="{D27FA062-3074-4B88-A0F2-2D27230EB4FA}" type="presOf" srcId="{A43EFCBA-EF5B-4D05-89FC-CEEF1C6C92B8}" destId="{B16B1E0F-FBA8-4DF9-A225-F32BC82131D3}" srcOrd="0" destOrd="0" presId="urn:microsoft.com/office/officeart/2005/8/layout/chevron2"/>
    <dgm:cxn modelId="{D5F3CF63-573C-4EEC-A6F6-F28B3F360A6A}" srcId="{A43EFCBA-EF5B-4D05-89FC-CEEF1C6C92B8}" destId="{629151FD-BBFB-491E-9025-47427A8EF49B}" srcOrd="2" destOrd="0" parTransId="{B46F7145-B80F-4753-A1CA-E80FBFEA53FF}" sibTransId="{5FBB0639-716E-48C9-BE54-D1BC1B5FF73E}"/>
    <dgm:cxn modelId="{5C65A22B-D278-4F2B-91BE-F5D446057460}" type="presOf" srcId="{9EA7F41B-96EB-4608-980C-7FAE572F8798}" destId="{E43B2E99-6870-4DCF-B822-770F6270D76F}" srcOrd="0" destOrd="0" presId="urn:microsoft.com/office/officeart/2005/8/layout/chevron2"/>
    <dgm:cxn modelId="{C13E7F78-19C6-4013-A95A-688880B24C44}" type="presOf" srcId="{C2FFED63-25F0-4292-8488-24764D53A430}" destId="{16383975-86C9-4676-9DBA-0572CABC8445}" srcOrd="0" destOrd="0" presId="urn:microsoft.com/office/officeart/2005/8/layout/chevron2"/>
    <dgm:cxn modelId="{6045EC5D-10A2-4142-AADC-427B7C002E8F}" type="presOf" srcId="{48D27140-7DE4-472C-BF32-4F6289984CCA}" destId="{1F0891E2-CDAD-4788-B9E9-05BBE45DFD76}" srcOrd="0" destOrd="0" presId="urn:microsoft.com/office/officeart/2005/8/layout/chevron2"/>
    <dgm:cxn modelId="{F1773705-13BA-4ACC-B887-E4AF3F201D0F}" srcId="{48D27140-7DE4-472C-BF32-4F6289984CCA}" destId="{ADC65539-D612-4B89-9E0F-348E44778F30}" srcOrd="0" destOrd="0" parTransId="{ECA56224-90DA-4DF1-8170-39AB0F9AAA70}" sibTransId="{AA7E0BF5-4ABB-4CE3-80EA-1F202ADEE047}"/>
    <dgm:cxn modelId="{1FD710E8-A28B-4F70-B35D-D9615D213A25}" srcId="{629151FD-BBFB-491E-9025-47427A8EF49B}" destId="{9EA7F41B-96EB-4608-980C-7FAE572F8798}" srcOrd="0" destOrd="0" parTransId="{293B9710-6BB6-45FC-BD91-02AC7307F840}" sibTransId="{F0C6B949-4469-4214-AD34-2207F696776D}"/>
    <dgm:cxn modelId="{774D6E2C-2AAF-480B-B176-E9C0EE36D22E}" type="presParOf" srcId="{B16B1E0F-FBA8-4DF9-A225-F32BC82131D3}" destId="{CD80281E-8A21-4DB1-BDF9-812F7DB0F135}" srcOrd="0" destOrd="0" presId="urn:microsoft.com/office/officeart/2005/8/layout/chevron2"/>
    <dgm:cxn modelId="{2710449A-49D5-41EE-9BAB-12F213006DD2}" type="presParOf" srcId="{CD80281E-8A21-4DB1-BDF9-812F7DB0F135}" destId="{16383975-86C9-4676-9DBA-0572CABC8445}" srcOrd="0" destOrd="0" presId="urn:microsoft.com/office/officeart/2005/8/layout/chevron2"/>
    <dgm:cxn modelId="{2FE62970-6550-49B2-B526-F8177FABCE3D}" type="presParOf" srcId="{CD80281E-8A21-4DB1-BDF9-812F7DB0F135}" destId="{9EA0CD95-4D06-485E-96EB-D5AC2C72A608}" srcOrd="1" destOrd="0" presId="urn:microsoft.com/office/officeart/2005/8/layout/chevron2"/>
    <dgm:cxn modelId="{6339C2F5-3286-4AD3-ADAD-5624335CC714}" type="presParOf" srcId="{B16B1E0F-FBA8-4DF9-A225-F32BC82131D3}" destId="{74A34535-908D-4563-90F9-9430CE7B3B1A}" srcOrd="1" destOrd="0" presId="urn:microsoft.com/office/officeart/2005/8/layout/chevron2"/>
    <dgm:cxn modelId="{10A68493-E327-4F57-A6D8-2B30BEE82F35}" type="presParOf" srcId="{B16B1E0F-FBA8-4DF9-A225-F32BC82131D3}" destId="{3C86F318-B400-49DF-9B03-4432071DAAFC}" srcOrd="2" destOrd="0" presId="urn:microsoft.com/office/officeart/2005/8/layout/chevron2"/>
    <dgm:cxn modelId="{C5082E9D-1DC1-4188-BC8E-0A2BDA0435E0}" type="presParOf" srcId="{3C86F318-B400-49DF-9B03-4432071DAAFC}" destId="{1F0891E2-CDAD-4788-B9E9-05BBE45DFD76}" srcOrd="0" destOrd="0" presId="urn:microsoft.com/office/officeart/2005/8/layout/chevron2"/>
    <dgm:cxn modelId="{29204180-259A-47F8-B62D-A8F6D00DC362}" type="presParOf" srcId="{3C86F318-B400-49DF-9B03-4432071DAAFC}" destId="{D8274970-DE4C-470F-8E2F-AD7DA2848990}" srcOrd="1" destOrd="0" presId="urn:microsoft.com/office/officeart/2005/8/layout/chevron2"/>
    <dgm:cxn modelId="{E50AAFD6-FC95-4EA4-A1CC-9537B5AC4D05}" type="presParOf" srcId="{B16B1E0F-FBA8-4DF9-A225-F32BC82131D3}" destId="{C830F8EE-C940-4367-8598-C95693AB48AA}" srcOrd="3" destOrd="0" presId="urn:microsoft.com/office/officeart/2005/8/layout/chevron2"/>
    <dgm:cxn modelId="{7F9A961F-7B09-4A45-A9E6-23ED4B65A546}" type="presParOf" srcId="{B16B1E0F-FBA8-4DF9-A225-F32BC82131D3}" destId="{90D93D59-091E-400B-86B4-DB4A734B8B46}" srcOrd="4" destOrd="0" presId="urn:microsoft.com/office/officeart/2005/8/layout/chevron2"/>
    <dgm:cxn modelId="{1A0C92F5-E0F9-442B-A2DB-1B9A27BB6A63}" type="presParOf" srcId="{90D93D59-091E-400B-86B4-DB4A734B8B46}" destId="{C100F0D1-F82C-49D0-9DB0-88F035654D38}" srcOrd="0" destOrd="0" presId="urn:microsoft.com/office/officeart/2005/8/layout/chevron2"/>
    <dgm:cxn modelId="{125FE1CB-7A9E-4D21-8970-DBA4D15CE3AE}" type="presParOf" srcId="{90D93D59-091E-400B-86B4-DB4A734B8B46}" destId="{E43B2E99-6870-4DCF-B822-770F6270D76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83975-86C9-4676-9DBA-0572CABC8445}">
      <dsp:nvSpPr>
        <dsp:cNvPr id="0" name=""/>
        <dsp:cNvSpPr/>
      </dsp:nvSpPr>
      <dsp:spPr>
        <a:xfrm rot="5400000">
          <a:off x="-242626" y="242691"/>
          <a:ext cx="1617507" cy="1132255"/>
        </a:xfrm>
        <a:prstGeom prst="chevron">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a:t> 1.</a:t>
          </a:r>
        </a:p>
      </dsp:txBody>
      <dsp:txXfrm rot="-5400000">
        <a:off x="1" y="566193"/>
        <a:ext cx="1132255" cy="485252"/>
      </dsp:txXfrm>
    </dsp:sp>
    <dsp:sp modelId="{9EA0CD95-4D06-485E-96EB-D5AC2C72A608}">
      <dsp:nvSpPr>
        <dsp:cNvPr id="0" name=""/>
        <dsp:cNvSpPr/>
      </dsp:nvSpPr>
      <dsp:spPr>
        <a:xfrm rot="5400000">
          <a:off x="4288909" y="-3156654"/>
          <a:ext cx="1051379" cy="736468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Font typeface="Wingdings" panose="05000000000000000000" pitchFamily="2" charset="2"/>
            <a:buChar char="••"/>
          </a:pPr>
          <a:r>
            <a:rPr lang="en-US" sz="2800" kern="1200" dirty="0"/>
            <a:t> Restro’s Code</a:t>
          </a:r>
        </a:p>
      </dsp:txBody>
      <dsp:txXfrm rot="-5400000">
        <a:off x="1132255" y="51324"/>
        <a:ext cx="7313364" cy="948731"/>
      </dsp:txXfrm>
    </dsp:sp>
    <dsp:sp modelId="{1F0891E2-CDAD-4788-B9E9-05BBE45DFD76}">
      <dsp:nvSpPr>
        <dsp:cNvPr id="0" name=""/>
        <dsp:cNvSpPr/>
      </dsp:nvSpPr>
      <dsp:spPr>
        <a:xfrm rot="5400000">
          <a:off x="-242626" y="1666119"/>
          <a:ext cx="1617507" cy="1132255"/>
        </a:xfrm>
        <a:prstGeom prst="chevron">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a:t> 2.</a:t>
          </a:r>
        </a:p>
      </dsp:txBody>
      <dsp:txXfrm rot="-5400000">
        <a:off x="1" y="1989621"/>
        <a:ext cx="1132255" cy="485252"/>
      </dsp:txXfrm>
    </dsp:sp>
    <dsp:sp modelId="{D8274970-DE4C-470F-8E2F-AD7DA2848990}">
      <dsp:nvSpPr>
        <dsp:cNvPr id="0" name=""/>
        <dsp:cNvSpPr/>
      </dsp:nvSpPr>
      <dsp:spPr>
        <a:xfrm rot="5400000">
          <a:off x="4288909" y="-1733160"/>
          <a:ext cx="1051379" cy="736468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Font typeface="Wingdings" panose="05000000000000000000" pitchFamily="2" charset="2"/>
            <a:buChar char="••"/>
          </a:pPr>
          <a:r>
            <a:rPr lang="en-US" sz="2800" kern="1200" dirty="0"/>
            <a:t> Restro’s GUI</a:t>
          </a:r>
        </a:p>
      </dsp:txBody>
      <dsp:txXfrm rot="-5400000">
        <a:off x="1132255" y="1474818"/>
        <a:ext cx="7313364" cy="948731"/>
      </dsp:txXfrm>
    </dsp:sp>
    <dsp:sp modelId="{C100F0D1-F82C-49D0-9DB0-88F035654D38}">
      <dsp:nvSpPr>
        <dsp:cNvPr id="0" name=""/>
        <dsp:cNvSpPr/>
      </dsp:nvSpPr>
      <dsp:spPr>
        <a:xfrm rot="5400000">
          <a:off x="-242626" y="3089547"/>
          <a:ext cx="1617507" cy="1132255"/>
        </a:xfrm>
        <a:prstGeom prst="chevron">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a:t> 3.</a:t>
          </a:r>
        </a:p>
      </dsp:txBody>
      <dsp:txXfrm rot="-5400000">
        <a:off x="1" y="3413049"/>
        <a:ext cx="1132255" cy="485252"/>
      </dsp:txXfrm>
    </dsp:sp>
    <dsp:sp modelId="{E43B2E99-6870-4DCF-B822-770F6270D76F}">
      <dsp:nvSpPr>
        <dsp:cNvPr id="0" name=""/>
        <dsp:cNvSpPr/>
      </dsp:nvSpPr>
      <dsp:spPr>
        <a:xfrm rot="5400000">
          <a:off x="4288909" y="-309732"/>
          <a:ext cx="1051379" cy="736468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Font typeface="Wingdings" panose="05000000000000000000" pitchFamily="2" charset="2"/>
            <a:buChar char="••"/>
          </a:pPr>
          <a:r>
            <a:rPr lang="en-US" sz="2800" kern="1200" dirty="0"/>
            <a:t>Website for implementation</a:t>
          </a:r>
        </a:p>
      </dsp:txBody>
      <dsp:txXfrm rot="-5400000">
        <a:off x="1132255" y="2898246"/>
        <a:ext cx="7313364" cy="9487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defPPr/>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defPPr/>
            <a:lvl1pPr algn="r">
              <a:defRPr sz="1200"/>
            </a:lvl1pPr>
          </a:lstStyle>
          <a:p>
            <a:fld id="{688D8800-4BFF-4416-9148-C9E6947F365D}" type="datetimeFigureOut">
              <a:rPr lang="zh-CN" altLang="en-US" smtClean="0"/>
              <a:pPr/>
              <a:t>2021/12/20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defPPr/>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defPPr/>
            <a:lvl1pPr algn="r">
              <a:defRPr sz="1200"/>
            </a:lvl1pPr>
          </a:lstStyle>
          <a:p>
            <a:fld id="{CA1609EA-4ED7-458E-841A-D6436E22768C}" type="slidenum">
              <a:rPr lang="zh-CN" altLang="en-US" smtClean="0"/>
              <a:pPr/>
              <a:t>‹#›</a:t>
            </a:fld>
            <a:endParaRPr lang="zh-CN" altLang="en-US"/>
          </a:p>
        </p:txBody>
      </p:sp>
    </p:spTree>
    <p:extLst>
      <p:ext uri="{BB962C8B-B14F-4D97-AF65-F5344CB8AC3E}">
        <p14:creationId xmlns:p14="http://schemas.microsoft.com/office/powerpoint/2010/main" val="1341877096"/>
      </p:ext>
    </p:extLst>
  </p:cSld>
  <p:clrMap bg1="lt1" tx1="dk1" bg2="lt2" tx2="dk2" accent1="accent1" accent2="accent2" accent3="accent3" accent4="accent4" accent5="accent5" accent6="accent6" hlink="hlink" folHlink="folHlink"/>
  <p:notesStyl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defPPr/>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195360671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101082099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29067591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tretch>
            <a:fillRect/>
          </a:stretch>
        </p:blipFill>
        <p:spPr bwMode="auto">
          <a:xfrm>
            <a:off x="0" y="-1"/>
            <a:ext cx="12192003" cy="6858001"/>
          </a:xfrm>
          <a:prstGeom prst="rect">
            <a:avLst/>
          </a:prstGeom>
          <a:noFill/>
          <a:extLst>
            <a:ext uri="{909E8E84-426E-40dd-AFC4-6F175D3DCCD1}">
              <a14:hiddenFill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miter lim="800000"/>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miter lim="800000"/>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8" name="Freeform 11"/>
            <p:cNvSpPr/>
            <p:nvPr/>
          </p:nvSpPr>
          <p:spPr bwMode="auto">
            <a:xfrm>
              <a:off x="1290638" y="14288"/>
              <a:ext cx="376238" cy="1801813"/>
            </a:xfrm>
            <a:custGeom>
              <a:avLst/>
              <a:gdLst/>
              <a:ahLst/>
              <a:cxnLst/>
              <a:rect l="0" t="0" r="r" b="b"/>
              <a:pathLst>
                <a:path w="236"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miter lim="800000"/>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miter lim="800000"/>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defPPr/>
          </a:lstStyle>
          <a:p>
            <a:fld id="{3178AA19-4ABE-4AFF-9FB8-E596D0CE5973}" type="datetimeFigureOut">
              <a:rPr lang="en-US" smtClean="0"/>
              <a:pPr/>
              <a:t>12/20/2021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defP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208600988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28548710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322644791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277971048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defP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defPPr/>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defPPr/>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8" name="Footer Placeholder 7"/>
          <p:cNvSpPr>
            <a:spLocks noGrp="1"/>
          </p:cNvSpPr>
          <p:nvPr>
            <p:ph type="ftr" sz="quarter" idx="11"/>
          </p:nvPr>
        </p:nvSpPr>
        <p:spPr/>
        <p:txBody>
          <a:bodyPr/>
          <a:lstStyle>
            <a:defPPr/>
          </a:lstStyle>
          <a:p>
            <a:endParaRPr lang="en-US" dirty="0"/>
          </a:p>
        </p:txBody>
      </p:sp>
      <p:sp>
        <p:nvSpPr>
          <p:cNvPr id="9" name="Slide Number Placeholder 8"/>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157561666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4" name="Footer Placeholder 3"/>
          <p:cNvSpPr>
            <a:spLocks noGrp="1"/>
          </p:cNvSpPr>
          <p:nvPr>
            <p:ph type="ftr" sz="quarter" idx="11"/>
          </p:nvPr>
        </p:nvSpPr>
        <p:spPr/>
        <p:txBody>
          <a:bodyPr/>
          <a:lstStyle>
            <a:defPPr/>
          </a:lstStyle>
          <a:p>
            <a:endParaRPr lang="en-US" dirty="0"/>
          </a:p>
        </p:txBody>
      </p:sp>
      <p:sp>
        <p:nvSpPr>
          <p:cNvPr id="5" name="Slide Number Placeholder 4"/>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144082938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3" name="Footer Placeholder 2"/>
          <p:cNvSpPr>
            <a:spLocks noGrp="1"/>
          </p:cNvSpPr>
          <p:nvPr>
            <p:ph type="ftr" sz="quarter" idx="11"/>
          </p:nvPr>
        </p:nvSpPr>
        <p:spPr/>
        <p:txBody>
          <a:bodyPr/>
          <a:lstStyle>
            <a:defPPr/>
          </a:lstStyle>
          <a:p>
            <a:endParaRPr lang="en-US" dirty="0"/>
          </a:p>
        </p:txBody>
      </p:sp>
      <p:sp>
        <p:nvSpPr>
          <p:cNvPr id="4" name="Slide Number Placeholder 3"/>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37728498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defPPr/>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269667236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311351494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defPPr/>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342300724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313606477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386518225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6D1EF0B6-2151-4039-A6A5-C1D051EABA89}"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7328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338591874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defP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defPPr/>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defPPr/>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defPPr/>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4" name="Footer Placeholder 3"/>
          <p:cNvSpPr>
            <a:spLocks noGrp="1"/>
          </p:cNvSpPr>
          <p:nvPr>
            <p:ph type="ftr" sz="quarter" idx="11"/>
          </p:nvPr>
        </p:nvSpPr>
        <p:spPr/>
        <p:txBody>
          <a:bodyPr/>
          <a:lstStyle>
            <a:defPPr/>
          </a:lstStyle>
          <a:p>
            <a:endParaRPr lang="en-US" dirty="0"/>
          </a:p>
        </p:txBody>
      </p:sp>
      <p:sp>
        <p:nvSpPr>
          <p:cNvPr id="5" name="Slide Number Placeholder 4"/>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7418142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defP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defPPr/>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defPPr/>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defPPr/>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4" name="Footer Placeholder 3"/>
          <p:cNvSpPr>
            <a:spLocks noGrp="1"/>
          </p:cNvSpPr>
          <p:nvPr>
            <p:ph type="ftr" sz="quarter" idx="11"/>
          </p:nvPr>
        </p:nvSpPr>
        <p:spPr/>
        <p:txBody>
          <a:bodyPr/>
          <a:lstStyle>
            <a:defPPr/>
          </a:lstStyle>
          <a:p>
            <a:endParaRPr lang="en-US" dirty="0"/>
          </a:p>
        </p:txBody>
      </p:sp>
      <p:sp>
        <p:nvSpPr>
          <p:cNvPr id="5" name="Slide Number Placeholder 4"/>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10156484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335515306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3178AA19-4ABE-4AFF-9FB8-E596D0CE5973}"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16013577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pic>
          <p:nvPicPr>
            <p:cNvPr id="17" name="Picture 16" descr="HDRibbonTitle-UniformTr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defPPr/>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defP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defPPr/>
          </a:lstStyle>
          <a:p>
            <a:fld id="{5979D112-5262-42F5-8E27-49A07CACEDE3}"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81759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329007399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979D112-5262-42F5-8E27-49A07CACEDE3}" type="slidenum">
              <a:rPr lang="en-US" smtClean="0"/>
              <a:pPr/>
              <a:t>‹#›</a:t>
            </a:fld>
            <a:endParaRPr lang="en-US" dirty="0"/>
          </a:p>
        </p:txBody>
      </p:sp>
    </p:spTree>
    <p:extLst>
      <p:ext uri="{BB962C8B-B14F-4D97-AF65-F5344CB8AC3E}">
        <p14:creationId xmlns:p14="http://schemas.microsoft.com/office/powerpoint/2010/main" val="401481940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979D112-5262-42F5-8E27-49A07CACEDE3}"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39386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5979D112-5262-42F5-8E27-49A07CACEDE3}" type="slidenum">
              <a:rPr lang="en-US" smtClean="0"/>
              <a:pPr/>
              <a:t>‹#›</a:t>
            </a:fld>
            <a:endParaRPr lang="en-US" dirty="0"/>
          </a:p>
        </p:txBody>
      </p:sp>
    </p:spTree>
    <p:extLst>
      <p:ext uri="{BB962C8B-B14F-4D97-AF65-F5344CB8AC3E}">
        <p14:creationId xmlns:p14="http://schemas.microsoft.com/office/powerpoint/2010/main" val="273040462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defPPr/>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defPPr/>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8" name="Footer Placeholder 7"/>
          <p:cNvSpPr>
            <a:spLocks noGrp="1"/>
          </p:cNvSpPr>
          <p:nvPr>
            <p:ph type="ftr" sz="quarter" idx="11"/>
          </p:nvPr>
        </p:nvSpPr>
        <p:spPr/>
        <p:txBody>
          <a:bodyPr/>
          <a:lstStyle>
            <a:defPPr/>
          </a:lstStyle>
          <a:p>
            <a:endParaRPr lang="en-US" dirty="0"/>
          </a:p>
        </p:txBody>
      </p:sp>
      <p:sp>
        <p:nvSpPr>
          <p:cNvPr id="9" name="Slide Number Placeholder 8"/>
          <p:cNvSpPr>
            <a:spLocks noGrp="1"/>
          </p:cNvSpPr>
          <p:nvPr>
            <p:ph type="sldNum" sz="quarter" idx="12"/>
          </p:nvPr>
        </p:nvSpPr>
        <p:spPr/>
        <p:txBody>
          <a:bodyPr/>
          <a:lstStyle>
            <a:defPPr/>
          </a:lstStyle>
          <a:p>
            <a:fld id="{5979D112-5262-42F5-8E27-49A07CACEDE3}"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396300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4" name="Footer Placeholder 3"/>
          <p:cNvSpPr>
            <a:spLocks noGrp="1"/>
          </p:cNvSpPr>
          <p:nvPr>
            <p:ph type="ftr" sz="quarter" idx="11"/>
          </p:nvPr>
        </p:nvSpPr>
        <p:spPr/>
        <p:txBody>
          <a:bodyPr/>
          <a:lstStyle>
            <a:defPPr/>
          </a:lstStyle>
          <a:p>
            <a:endParaRPr lang="en-US" dirty="0"/>
          </a:p>
        </p:txBody>
      </p:sp>
      <p:sp>
        <p:nvSpPr>
          <p:cNvPr id="5" name="Slide Number Placeholder 4"/>
          <p:cNvSpPr>
            <a:spLocks noGrp="1"/>
          </p:cNvSpPr>
          <p:nvPr>
            <p:ph type="sldNum" sz="quarter" idx="12"/>
          </p:nvPr>
        </p:nvSpPr>
        <p:spPr/>
        <p:txBody>
          <a:bodyPr/>
          <a:lstStyle>
            <a:defPPr/>
          </a:lstStyle>
          <a:p>
            <a:fld id="{5979D112-5262-42F5-8E27-49A07CACEDE3}"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414029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3" name="Footer Placeholder 2"/>
          <p:cNvSpPr>
            <a:spLocks noGrp="1"/>
          </p:cNvSpPr>
          <p:nvPr>
            <p:ph type="ftr" sz="quarter" idx="11"/>
          </p:nvPr>
        </p:nvSpPr>
        <p:spPr/>
        <p:txBody>
          <a:bodyPr/>
          <a:lstStyle>
            <a:defPPr/>
          </a:lstStyle>
          <a:p>
            <a:endParaRPr lang="en-US" dirty="0"/>
          </a:p>
        </p:txBody>
      </p:sp>
      <p:sp>
        <p:nvSpPr>
          <p:cNvPr id="4" name="Slide Number Placeholder 3"/>
          <p:cNvSpPr>
            <a:spLocks noGrp="1"/>
          </p:cNvSpPr>
          <p:nvPr>
            <p:ph type="sldNum" sz="quarter" idx="12"/>
          </p:nvPr>
        </p:nvSpPr>
        <p:spPr/>
        <p:txBody>
          <a:bodyPr/>
          <a:lstStyle>
            <a:defPPr/>
          </a:lstStyle>
          <a:p>
            <a:fld id="{5979D112-5262-42F5-8E27-49A07CACEDE3}" type="slidenum">
              <a:rPr lang="en-US" smtClean="0"/>
              <a:pPr/>
              <a:t>‹#›</a:t>
            </a:fld>
            <a:endParaRPr lang="en-US" dirty="0"/>
          </a:p>
        </p:txBody>
      </p:sp>
    </p:spTree>
    <p:extLst>
      <p:ext uri="{BB962C8B-B14F-4D97-AF65-F5344CB8AC3E}">
        <p14:creationId xmlns:p14="http://schemas.microsoft.com/office/powerpoint/2010/main" val="361675610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5979D112-5262-42F5-8E27-49A07CACEDE3}"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17995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5979D112-5262-42F5-8E27-49A07CACEDE3}" type="slidenum">
              <a:rPr lang="en-US" smtClean="0"/>
              <a:pPr/>
              <a:t>‹#›</a:t>
            </a:fld>
            <a:endParaRPr lang="en-US" dirty="0"/>
          </a:p>
        </p:txBody>
      </p:sp>
    </p:spTree>
    <p:extLst>
      <p:ext uri="{BB962C8B-B14F-4D97-AF65-F5344CB8AC3E}">
        <p14:creationId xmlns:p14="http://schemas.microsoft.com/office/powerpoint/2010/main" val="393022595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5979D112-5262-42F5-8E27-49A07CACEDE3}" type="slidenum">
              <a:rPr lang="en-US" smtClean="0"/>
              <a:pPr/>
              <a:t>‹#›</a:t>
            </a:fld>
            <a:endParaRPr lang="en-US" dirty="0"/>
          </a:p>
        </p:txBody>
      </p:sp>
    </p:spTree>
    <p:extLst>
      <p:ext uri="{BB962C8B-B14F-4D97-AF65-F5344CB8AC3E}">
        <p14:creationId xmlns:p14="http://schemas.microsoft.com/office/powerpoint/2010/main" val="233707638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979D112-5262-42F5-8E27-49A07CACEDE3}"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087881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362994449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979D112-5262-42F5-8E27-49A07CACEDE3}"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1214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979D112-5262-42F5-8E27-49A07CACEDE3}" type="slidenum">
              <a:rPr lang="en-US" smtClean="0"/>
              <a:pPr/>
              <a:t>‹#›</a:t>
            </a:fld>
            <a:endParaRPr lang="en-US" dirty="0"/>
          </a:p>
        </p:txBody>
      </p:sp>
    </p:spTree>
    <p:extLst>
      <p:ext uri="{BB962C8B-B14F-4D97-AF65-F5344CB8AC3E}">
        <p14:creationId xmlns:p14="http://schemas.microsoft.com/office/powerpoint/2010/main" val="323143128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ct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979D112-5262-42F5-8E27-49A07CACEDE3}"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65764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ct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979D112-5262-42F5-8E27-49A07CACEDE3}"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622426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979D112-5262-42F5-8E27-49A07CACEDE3}"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411532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11"/>
          </p:nvPr>
        </p:nvSpPr>
        <p:spPr/>
        <p:txBody>
          <a:bodyPr/>
          <a:lstStyle>
            <a:defPPr/>
          </a:lstStyle>
          <a:p>
            <a:endParaRPr lang="en-US" dirty="0"/>
          </a:p>
        </p:txBody>
      </p:sp>
      <p:sp>
        <p:nvSpPr>
          <p:cNvPr id="6" name="Slide Number Placeholder 5"/>
          <p:cNvSpPr>
            <a:spLocks noGrp="1"/>
          </p:cNvSpPr>
          <p:nvPr>
            <p:ph type="sldNum" sz="quarter" idx="12"/>
          </p:nvPr>
        </p:nvSpPr>
        <p:spPr/>
        <p:txBody>
          <a:bodyPr/>
          <a:lstStyle>
            <a:defPPr/>
          </a:lstStyle>
          <a:p>
            <a:fld id="{5979D112-5262-42F5-8E27-49A07CACEDE3}" type="slidenum">
              <a:rPr lang="en-US" smtClean="0"/>
              <a:pPr/>
              <a:t>‹#›</a:t>
            </a:fld>
            <a:endParaRPr lang="en-US" dirty="0"/>
          </a:p>
        </p:txBody>
      </p:sp>
      <p:cxnSp>
        <p:nvCxnSpPr>
          <p:cNvPr id="14" name="Straight Connector 13"/>
          <p:cNvCxnSpPr/>
          <p:nvPr/>
        </p:nvCxnSpPr>
        <p:spPr>
          <a:xfrm flipH="1">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509502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21815988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14242961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2589271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3578102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def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8" name="Footer Placeholder 7"/>
          <p:cNvSpPr>
            <a:spLocks noGrp="1"/>
          </p:cNvSpPr>
          <p:nvPr>
            <p:ph type="ftr" sz="quarter" idx="11"/>
          </p:nvPr>
        </p:nvSpPr>
        <p:spPr/>
        <p:txBody>
          <a:bodyPr/>
          <a:lstStyle>
            <a:defPPr/>
          </a:lstStyle>
          <a:p>
            <a:endParaRPr lang="en-US" dirty="0"/>
          </a:p>
        </p:txBody>
      </p:sp>
      <p:sp>
        <p:nvSpPr>
          <p:cNvPr id="9" name="Slide Number Placeholder 8"/>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717479762"/>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20468257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23525897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8170614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34264396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39745249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17463218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88462B-8239-4048-A32C-56C23A260779}"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BD37C1-5362-44E6-AE4D-E547F0B7F482}" type="slidenum">
              <a:rPr lang="en-US" smtClean="0"/>
              <a:pPr/>
              <a:t>‹#›</a:t>
            </a:fld>
            <a:endParaRPr lang="en-US" dirty="0"/>
          </a:p>
        </p:txBody>
      </p:sp>
    </p:spTree>
    <p:extLst>
      <p:ext uri="{BB962C8B-B14F-4D97-AF65-F5344CB8AC3E}">
        <p14:creationId xmlns:p14="http://schemas.microsoft.com/office/powerpoint/2010/main" val="11978565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10227139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defPPr/>
          </a:lstStyle>
          <a:p>
            <a:fld id="{1EC61D3F-34E9-4F9D-84A2-72367D9F9A68}" type="datetimeFigureOut">
              <a:rPr lang="zh-CN" altLang="en-US" smtClean="0"/>
              <a:pPr/>
              <a:t>2021/12/20</a:t>
            </a:fld>
            <a:endParaRPr lang="zh-CN" altLang="en-US"/>
          </a:p>
        </p:txBody>
      </p:sp>
      <p:sp>
        <p:nvSpPr>
          <p:cNvPr id="4" name="页脚占位符 3"/>
          <p:cNvSpPr>
            <a:spLocks noGrp="1"/>
          </p:cNvSpPr>
          <p:nvPr>
            <p:ph type="ftr" sz="quarter" idx="11"/>
          </p:nvPr>
        </p:nvSpPr>
        <p:spPr/>
        <p:txBody>
          <a:bodyPr/>
          <a:lstStyle>
            <a:defPPr/>
          </a:lstStyle>
          <a:p>
            <a:endParaRPr lang="zh-CN" altLang="en-US"/>
          </a:p>
        </p:txBody>
      </p:sp>
      <p:sp>
        <p:nvSpPr>
          <p:cNvPr id="5" name="灯片编号占位符 4"/>
          <p:cNvSpPr>
            <a:spLocks noGrp="1"/>
          </p:cNvSpPr>
          <p:nvPr>
            <p:ph type="sldNum" sz="quarter" idx="12"/>
          </p:nvPr>
        </p:nvSpPr>
        <p:spPr/>
        <p:txBody>
          <a:bodyPr/>
          <a:lstStyle>
            <a:defPPr/>
          </a:lstStyle>
          <a:p>
            <a:fld id="{4254DC01-BD11-43BE-8FE9-19C0CFD26E47}" type="slidenum">
              <a:rPr lang="zh-CN" altLang="en-US" smtClean="0"/>
              <a:pPr/>
              <a:t>‹#›</a:t>
            </a:fld>
            <a:endParaRPr lang="zh-CN" altLang="en-US"/>
          </a:p>
        </p:txBody>
      </p:sp>
      <p:sp>
        <p:nvSpPr>
          <p:cNvPr id="9" name="文本占位符 8"/>
          <p:cNvSpPr>
            <a:spLocks noGrp="1"/>
          </p:cNvSpPr>
          <p:nvPr>
            <p:ph type="body" sz="quarter" idx="13"/>
          </p:nvPr>
        </p:nvSpPr>
        <p:spPr>
          <a:xfrm>
            <a:off x="838202" y="255122"/>
            <a:ext cx="10515598" cy="5817709"/>
          </a:xfrm>
        </p:spPr>
        <p:txBody>
          <a:bodyPr>
            <a:normAutofit/>
          </a:bodyPr>
          <a:lstStyle>
            <a:lvl1pPr marL="0" indent="0">
              <a:buFontTx/>
              <a:buNone/>
              <a:defRPr sz="2400">
                <a:solidFill>
                  <a:schemeClr val="tx1"/>
                </a:solidFill>
              </a:defRPr>
            </a:lvl1pPr>
            <a:lvl2pPr marL="393700" indent="0">
              <a:buFontTx/>
              <a:buNone/>
              <a:defRPr sz="2000">
                <a:solidFill>
                  <a:schemeClr val="tx1"/>
                </a:solidFill>
              </a:defRPr>
            </a:lvl2pPr>
            <a:lvl3pPr marL="661035" indent="0">
              <a:buFontTx/>
              <a:buNone/>
              <a:defRPr sz="1800">
                <a:solidFill>
                  <a:schemeClr val="tx1"/>
                </a:solidFill>
              </a:defRPr>
            </a:lvl3pPr>
            <a:lvl4pPr marL="851535" indent="0">
              <a:buFontTx/>
              <a:buNone/>
              <a:defRPr sz="1800">
                <a:solidFill>
                  <a:schemeClr val="tx1"/>
                </a:solidFill>
              </a:defRPr>
            </a:lvl4pPr>
            <a:lvl5pPr marL="1054735" indent="0">
              <a:buFontTx/>
              <a:buNone/>
              <a:defRPr sz="1800">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defPPr/>
          </a:lstStyle>
          <a:p>
            <a:fld id="{1EC61D3F-34E9-4F9D-84A2-72367D9F9A68}" type="datetimeFigureOut">
              <a:rPr lang="zh-CN" altLang="en-US" smtClean="0"/>
              <a:pPr/>
              <a:t>2021/12/20</a:t>
            </a:fld>
            <a:endParaRPr lang="zh-CN" altLang="en-US"/>
          </a:p>
        </p:txBody>
      </p:sp>
      <p:sp>
        <p:nvSpPr>
          <p:cNvPr id="4" name="页脚占位符 3"/>
          <p:cNvSpPr>
            <a:spLocks noGrp="1"/>
          </p:cNvSpPr>
          <p:nvPr>
            <p:ph type="ftr" sz="quarter" idx="11"/>
          </p:nvPr>
        </p:nvSpPr>
        <p:spPr/>
        <p:txBody>
          <a:bodyPr/>
          <a:lstStyle>
            <a:defPPr/>
          </a:lstStyle>
          <a:p>
            <a:endParaRPr lang="zh-CN" altLang="en-US"/>
          </a:p>
        </p:txBody>
      </p:sp>
      <p:sp>
        <p:nvSpPr>
          <p:cNvPr id="5" name="灯片编号占位符 4"/>
          <p:cNvSpPr>
            <a:spLocks noGrp="1"/>
          </p:cNvSpPr>
          <p:nvPr>
            <p:ph type="sldNum" sz="quarter" idx="12"/>
          </p:nvPr>
        </p:nvSpPr>
        <p:spPr/>
        <p:txBody>
          <a:bodyPr/>
          <a:lstStyle>
            <a:defPPr/>
          </a:lstStyle>
          <a:p>
            <a:fld id="{4254DC01-BD11-43BE-8FE9-19C0CFD26E47}" type="slidenum">
              <a:rPr lang="zh-CN" altLang="en-US" smtClean="0"/>
              <a:pPr/>
              <a:t>‹#›</a:t>
            </a:fld>
            <a:endParaRPr lang="zh-CN" altLang="en-US"/>
          </a:p>
        </p:txBody>
      </p:sp>
      <p:sp>
        <p:nvSpPr>
          <p:cNvPr id="9" name="文本占位符 8"/>
          <p:cNvSpPr>
            <a:spLocks noGrp="1"/>
          </p:cNvSpPr>
          <p:nvPr>
            <p:ph type="body" sz="quarter" idx="13"/>
          </p:nvPr>
        </p:nvSpPr>
        <p:spPr>
          <a:xfrm>
            <a:off x="838202" y="255122"/>
            <a:ext cx="10515598" cy="5817709"/>
          </a:xfrm>
        </p:spPr>
        <p:txBody>
          <a:bodyPr>
            <a:normAutofit/>
          </a:bodyPr>
          <a:lstStyle>
            <a:lvl1pPr marL="0" indent="0">
              <a:buFontTx/>
              <a:buNone/>
              <a:defRPr sz="2400">
                <a:solidFill>
                  <a:schemeClr val="tx1"/>
                </a:solidFill>
              </a:defRPr>
            </a:lvl1pPr>
            <a:lvl2pPr marL="393700" indent="0">
              <a:buFontTx/>
              <a:buNone/>
              <a:defRPr sz="2000">
                <a:solidFill>
                  <a:schemeClr val="tx1"/>
                </a:solidFill>
              </a:defRPr>
            </a:lvl2pPr>
            <a:lvl3pPr marL="661035" indent="0">
              <a:buFontTx/>
              <a:buNone/>
              <a:defRPr sz="1800">
                <a:solidFill>
                  <a:schemeClr val="tx1"/>
                </a:solidFill>
              </a:defRPr>
            </a:lvl3pPr>
            <a:lvl4pPr marL="851535" indent="0">
              <a:buFontTx/>
              <a:buNone/>
              <a:defRPr sz="1800">
                <a:solidFill>
                  <a:schemeClr val="tx1"/>
                </a:solidFill>
              </a:defRPr>
            </a:lvl4pPr>
            <a:lvl5pPr marL="1054735" indent="0">
              <a:buFontTx/>
              <a:buNone/>
              <a:defRPr sz="1800">
                <a:solidFill>
                  <a:schemeClr val="tx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4" name="Footer Placeholder 3"/>
          <p:cNvSpPr>
            <a:spLocks noGrp="1"/>
          </p:cNvSpPr>
          <p:nvPr>
            <p:ph type="ftr" sz="quarter" idx="11"/>
          </p:nvPr>
        </p:nvSpPr>
        <p:spPr/>
        <p:txBody>
          <a:bodyPr/>
          <a:lstStyle>
            <a:defPPr/>
          </a:lstStyle>
          <a:p>
            <a:endParaRPr lang="en-US" dirty="0"/>
          </a:p>
        </p:txBody>
      </p:sp>
      <p:sp>
        <p:nvSpPr>
          <p:cNvPr id="5" name="Slide Number Placeholder 4"/>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420292490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3" name="Footer Placeholder 2"/>
          <p:cNvSpPr>
            <a:spLocks noGrp="1"/>
          </p:cNvSpPr>
          <p:nvPr>
            <p:ph type="ftr" sz="quarter" idx="11"/>
          </p:nvPr>
        </p:nvSpPr>
        <p:spPr/>
        <p:txBody>
          <a:bodyPr/>
          <a:lstStyle>
            <a:defPPr/>
          </a:lstStyle>
          <a:p>
            <a:endParaRPr lang="en-US" dirty="0"/>
          </a:p>
        </p:txBody>
      </p:sp>
      <p:sp>
        <p:nvSpPr>
          <p:cNvPr id="4" name="Slide Number Placeholder 3"/>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20304515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205658468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8AEB0D51-F4ED-4FA9-A07F-3061B67B5740}" type="datetimeFigureOut">
              <a:rPr lang="en-US" smtClean="0"/>
              <a:pPr/>
              <a:t>12/20/2021</a:t>
            </a:fld>
            <a:endParaRPr lang="en-US" dirty="0"/>
          </a:p>
        </p:txBody>
      </p:sp>
      <p:sp>
        <p:nvSpPr>
          <p:cNvPr id="6" name="Footer Placeholder 5"/>
          <p:cNvSpPr>
            <a:spLocks noGrp="1"/>
          </p:cNvSpPr>
          <p:nvPr>
            <p:ph type="ftr" sz="quarter" idx="11"/>
          </p:nvPr>
        </p:nvSpPr>
        <p:spPr/>
        <p:txBody>
          <a:bodyPr/>
          <a:lstStyle>
            <a:defPPr/>
          </a:lstStyle>
          <a:p>
            <a:endParaRPr lang="en-US" dirty="0"/>
          </a:p>
        </p:txBody>
      </p:sp>
      <p:sp>
        <p:nvSpPr>
          <p:cNvPr id="7" name="Slide Number Placeholder 6"/>
          <p:cNvSpPr>
            <a:spLocks noGrp="1"/>
          </p:cNvSpPr>
          <p:nvPr>
            <p:ph type="sldNum" sz="quarter" idx="12"/>
          </p:nvPr>
        </p:nvSpPr>
        <p:spPr/>
        <p:txBody>
          <a:bodyPr/>
          <a:lstStyle>
            <a:def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181860217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5.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theme" Target="../theme/theme4.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EB0D51-F4ED-4FA9-A07F-3061B67B5740}" type="datetimeFigureOut">
              <a:rPr lang="en-US" smtClean="0"/>
              <a:pPr/>
              <a:t>12/20/2021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2977258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tretch>
            <a:fillRect/>
          </a:stretch>
        </p:blipFill>
        <p:spPr bwMode="auto">
          <a:xfrm>
            <a:off x="0" y="-1"/>
            <a:ext cx="12192003" cy="6858001"/>
          </a:xfrm>
          <a:prstGeom prst="rect">
            <a:avLst/>
          </a:prstGeom>
          <a:noFill/>
          <a:extLst>
            <a:ext uri="{909E8E84-426E-40dd-AFC4-6F175D3DCCD1}">
              <a14:hiddenFill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miter lim="800000"/>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2" name="Line 16"/>
              <p:cNvSpPr>
                <a:spLocks noChangeShapeType="1"/>
              </p:cNvSpPr>
              <p:nvPr/>
            </p:nvSpPr>
            <p:spPr bwMode="auto">
              <a:xfrm flipH="1">
                <a:off x="-4763" y="9525"/>
                <a:ext cx="0" cy="0"/>
              </a:xfrm>
              <a:prstGeom prst="line">
                <a:avLst/>
              </a:prstGeom>
              <a:grpFill/>
              <a:ln w="15" cap="flat">
                <a:solidFill>
                  <a:srgbClr val="FFFFFF"/>
                </a:solidFill>
                <a:prstDash val="solid"/>
                <a:miter lim="800000"/>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miter lim="800000"/>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miter lim="800000"/>
                    <a:headEnd/>
                    <a:tailEnd/>
                  </a14:hiddenLine>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defP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78AA19-4ABE-4AFF-9FB8-E596D0CE5973}" type="datetimeFigureOut">
              <a:rPr lang="en-US" smtClean="0"/>
              <a:pPr/>
              <a:t>12/20/2021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1EF0B6-2151-4039-A6A5-C1D051EABA89}" type="slidenum">
              <a:rPr lang="en-US" smtClean="0"/>
              <a:pPr/>
              <a:t>‹#›</a:t>
            </a:fld>
            <a:endParaRPr lang="en-US" dirty="0"/>
          </a:p>
        </p:txBody>
      </p:sp>
    </p:spTree>
    <p:extLst>
      <p:ext uri="{BB962C8B-B14F-4D97-AF65-F5344CB8AC3E}">
        <p14:creationId xmlns:p14="http://schemas.microsoft.com/office/powerpoint/2010/main" val="2182451324"/>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itchFamily="34"/>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itchFamily="34"/>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itchFamily="34"/>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itchFamily="34"/>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itchFamily="34"/>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itchFamily="34"/>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itchFamily="34"/>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itchFamily="34"/>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itchFamily="34"/>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pic>
          <p:nvPicPr>
            <p:cNvPr id="10" name="Picture 9" descr="HDRibbonContent-UniformTrim.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EA7FF2-1ADA-4C38-AEE8-77B5DBADCEB4}" type="datetimeFigureOut">
              <a:rPr lang="en-US" smtClean="0"/>
              <a:pPr/>
              <a:t>12/20/2021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79D112-5262-42F5-8E27-49A07CACEDE3}" type="slidenum">
              <a:rPr lang="en-US" smtClean="0"/>
              <a:pPr/>
              <a:t>‹#›</a:t>
            </a:fld>
            <a:endParaRPr lang="en-US" dirty="0"/>
          </a:p>
        </p:txBody>
      </p:sp>
    </p:spTree>
    <p:extLst>
      <p:ext uri="{BB962C8B-B14F-4D97-AF65-F5344CB8AC3E}">
        <p14:creationId xmlns:p14="http://schemas.microsoft.com/office/powerpoint/2010/main" val="738532475"/>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Lst>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itchFamily="34" charset="0"/>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itchFamily="34" charset="0"/>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itchFamily="34" charset="0"/>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itchFamily="34" charset="0"/>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itchFamily="34" charset="0"/>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itchFamily="34" charset="0"/>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itchFamily="34" charset="0"/>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itchFamily="34" charset="0"/>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itchFamily="34" charset="0"/>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B0D51-F4ED-4FA9-A07F-3061B67B5740}" type="datetimeFigureOut">
              <a:rPr lang="en-US" smtClean="0"/>
              <a:pPr/>
              <a:t>12/20/2021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B6B40-C6E6-4758-B354-FCB891E1A6FD}" type="slidenum">
              <a:rPr lang="en-US" smtClean="0"/>
              <a:pPr/>
              <a:t>‹#›</a:t>
            </a:fld>
            <a:endParaRPr lang="en-US" dirty="0"/>
          </a:p>
        </p:txBody>
      </p:sp>
    </p:spTree>
    <p:extLst>
      <p:ext uri="{BB962C8B-B14F-4D97-AF65-F5344CB8AC3E}">
        <p14:creationId xmlns:p14="http://schemas.microsoft.com/office/powerpoint/2010/main" val="2581669956"/>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704" r:id="rId13"/>
    <p:sldLayoutId id="214748371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jfif"/><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Layout" Target="../slideLayouts/slideLayout5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9A10AAB-825B-49E9-B745-D553FD7298B1}"/>
              </a:ext>
            </a:extLst>
          </p:cNvPr>
          <p:cNvSpPr txBox="1"/>
          <p:nvPr/>
        </p:nvSpPr>
        <p:spPr>
          <a:xfrm>
            <a:off x="2402074" y="476672"/>
            <a:ext cx="7315841" cy="1298377"/>
          </a:xfrm>
          <a:prstGeom prst="roundRect">
            <a:avLst>
              <a:gd name="adj" fmla="val 50000"/>
            </a:avLst>
          </a:prstGeom>
          <a:noFill/>
          <a:ln>
            <a:solidFill>
              <a:srgbClr val="FF3399"/>
            </a:solidFill>
          </a:ln>
          <a:effectLst>
            <a:glow rad="101600">
              <a:srgbClr val="7030A0">
                <a:alpha val="60000"/>
              </a:srgbClr>
            </a:glow>
            <a:outerShdw blurRad="850900" algn="t" rotWithShape="0">
              <a:schemeClr val="tx1"/>
            </a:outerShdw>
          </a:effectLst>
        </p:spPr>
        <p:txBody>
          <a:bodyPr wrap="square" rtlCol="0">
            <a:spAutoFit/>
          </a:bodyPr>
          <a:lstStyle/>
          <a:p>
            <a:pPr algn="ctr"/>
            <a:r>
              <a:rPr lang="en-US" sz="5400" dirty="0" err="1">
                <a:ln>
                  <a:solidFill>
                    <a:srgbClr val="00B0F0"/>
                  </a:solidFill>
                </a:ln>
                <a:solidFill>
                  <a:srgbClr val="00B0F0"/>
                </a:solidFill>
                <a:latin typeface="Product Sans Black" panose="020B0A03030502040203" pitchFamily="34" charset="0"/>
              </a:rPr>
              <a:t>Res</a:t>
            </a:r>
            <a:r>
              <a:rPr lang="en-US" sz="5400" dirty="0" err="1">
                <a:ln>
                  <a:solidFill>
                    <a:srgbClr val="00B0F0"/>
                  </a:solidFill>
                </a:ln>
                <a:solidFill>
                  <a:srgbClr val="FFFF00"/>
                </a:solidFill>
                <a:latin typeface="Product Sans Black" panose="020B0A03030502040203" pitchFamily="34" charset="0"/>
              </a:rPr>
              <a:t>tro_</a:t>
            </a:r>
            <a:r>
              <a:rPr lang="en-US" sz="5400" dirty="0" err="1">
                <a:ln>
                  <a:solidFill>
                    <a:srgbClr val="FFFF00"/>
                  </a:solidFill>
                </a:ln>
                <a:solidFill>
                  <a:schemeClr val="bg1"/>
                </a:solidFill>
                <a:latin typeface="Product Sans Black" panose="020B0A03030502040203" pitchFamily="34" charset="0"/>
              </a:rPr>
              <a:t>bot</a:t>
            </a:r>
            <a:endParaRPr lang="en-US" sz="5400" dirty="0">
              <a:ln>
                <a:solidFill>
                  <a:srgbClr val="FFFF00"/>
                </a:solidFill>
              </a:ln>
              <a:solidFill>
                <a:schemeClr val="bg1"/>
              </a:solidFill>
              <a:latin typeface="Product Sans Black" panose="020B0A03030502040203" pitchFamily="34" charset="0"/>
            </a:endParaRPr>
          </a:p>
        </p:txBody>
      </p:sp>
      <p:sp>
        <p:nvSpPr>
          <p:cNvPr id="21" name="TextBox 20">
            <a:extLst>
              <a:ext uri="{FF2B5EF4-FFF2-40B4-BE49-F238E27FC236}">
                <a16:creationId xmlns:a16="http://schemas.microsoft.com/office/drawing/2014/main" xmlns="" id="{848939B3-2738-4E97-8B32-79717CF1A459}"/>
              </a:ext>
            </a:extLst>
          </p:cNvPr>
          <p:cNvSpPr txBox="1"/>
          <p:nvPr/>
        </p:nvSpPr>
        <p:spPr>
          <a:xfrm>
            <a:off x="767408" y="5521116"/>
            <a:ext cx="2217274" cy="707886"/>
          </a:xfrm>
          <a:prstGeom prst="rect">
            <a:avLst/>
          </a:prstGeom>
          <a:noFill/>
        </p:spPr>
        <p:txBody>
          <a:bodyPr wrap="none" rtlCol="0">
            <a:spAutoFit/>
          </a:bodyPr>
          <a:lstStyle/>
          <a:p>
            <a:r>
              <a:rPr lang="en-US" sz="4000" u="sng" kern="1400" dirty="0">
                <a:solidFill>
                  <a:srgbClr val="30FCF1"/>
                </a:solidFill>
                <a:latin typeface="Product Sans Black" panose="020B0A03030502040203" pitchFamily="34" charset="0"/>
              </a:rPr>
              <a:t>Team 26</a:t>
            </a:r>
            <a:endParaRPr lang="en-US" sz="3200" u="sng" kern="1400" dirty="0">
              <a:solidFill>
                <a:srgbClr val="00FFFF"/>
              </a:solidFill>
              <a:latin typeface="Product Sans Black" panose="020B0A03030502040203" pitchFamily="34" charset="0"/>
            </a:endParaRPr>
          </a:p>
        </p:txBody>
      </p:sp>
      <p:pic>
        <p:nvPicPr>
          <p:cNvPr id="1030" name="Picture 6" descr="File:Python-logo-notext.svg - Wikimedia Comm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314" y="3068960"/>
            <a:ext cx="1438044" cy="1438044"/>
          </a:xfrm>
          <a:prstGeom prst="rect">
            <a:avLst/>
          </a:prstGeom>
          <a:noFill/>
          <a:effectLst>
            <a:innerShdw blurRad="63500" dist="50800" dir="81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9" name="AutoShape 10" descr="Chatbot PNG - chatbot-eliza. - CleanPNG / Kis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ounded Rectangle 10"/>
          <p:cNvSpPr/>
          <p:nvPr/>
        </p:nvSpPr>
        <p:spPr>
          <a:xfrm>
            <a:off x="6638856" y="3247922"/>
            <a:ext cx="1617384" cy="1118930"/>
          </a:xfrm>
          <a:prstGeom prst="roundRect">
            <a:avLst/>
          </a:prstGeom>
          <a:no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5" name="Straight Connector 14"/>
          <p:cNvCxnSpPr/>
          <p:nvPr/>
        </p:nvCxnSpPr>
        <p:spPr>
          <a:xfrm flipH="1" flipV="1">
            <a:off x="6886232" y="2707476"/>
            <a:ext cx="575584" cy="54044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461816" y="2707476"/>
            <a:ext cx="578400" cy="54044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749927" y="2565685"/>
            <a:ext cx="249232" cy="2160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910928" y="2565685"/>
            <a:ext cx="249232" cy="2160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08694" y="3498111"/>
            <a:ext cx="249232" cy="2160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999159" y="3498111"/>
            <a:ext cx="249232" cy="2160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210380" y="3900639"/>
            <a:ext cx="398314" cy="2797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23775" y="3900639"/>
            <a:ext cx="627241" cy="139855"/>
          </a:xfrm>
          <a:prstGeom prst="rect">
            <a:avLst/>
          </a:prstGeom>
          <a:solidFill>
            <a:schemeClr val="tx1">
              <a:lumMod val="95000"/>
              <a:lumOff val="5000"/>
            </a:schemeClr>
          </a:solidFill>
          <a:ln>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8218229" y="3615180"/>
            <a:ext cx="254035" cy="4253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389624" y="3615180"/>
            <a:ext cx="254686" cy="4253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848939B3-2738-4E97-8B32-79717CF1A459}"/>
              </a:ext>
            </a:extLst>
          </p:cNvPr>
          <p:cNvSpPr txBox="1"/>
          <p:nvPr/>
        </p:nvSpPr>
        <p:spPr>
          <a:xfrm>
            <a:off x="8256240" y="5336450"/>
            <a:ext cx="3370691" cy="1077218"/>
          </a:xfrm>
          <a:prstGeom prst="rect">
            <a:avLst/>
          </a:prstGeom>
          <a:noFill/>
        </p:spPr>
        <p:txBody>
          <a:bodyPr wrap="square" rtlCol="0">
            <a:spAutoFit/>
          </a:bodyPr>
          <a:lstStyle/>
          <a:p>
            <a:pPr algn="ctr"/>
            <a:r>
              <a:rPr lang="en-US" sz="2800" kern="1400" dirty="0">
                <a:solidFill>
                  <a:srgbClr val="FFFF00"/>
                </a:solidFill>
                <a:latin typeface="Product Sans Black" panose="020B0A03030502040203" pitchFamily="34" charset="0"/>
              </a:rPr>
              <a:t>Guided by  </a:t>
            </a:r>
            <a:r>
              <a:rPr lang="en-US" sz="3600" u="sng" kern="1400" dirty="0">
                <a:solidFill>
                  <a:srgbClr val="00FF00"/>
                </a:solidFill>
                <a:latin typeface="Product Sans Black" panose="020B0A03030502040203" pitchFamily="34" charset="0"/>
              </a:rPr>
              <a:t>Dr.S.Suthir Sir</a:t>
            </a:r>
          </a:p>
        </p:txBody>
      </p:sp>
    </p:spTree>
    <p:extLst>
      <p:ext uri="{BB962C8B-B14F-4D97-AF65-F5344CB8AC3E}">
        <p14:creationId xmlns:p14="http://schemas.microsoft.com/office/powerpoint/2010/main" val="2000670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59BDF7CA-18B2-4357-BD8C-E71CE44D61E2}"/>
              </a:ext>
            </a:extLst>
          </p:cNvPr>
          <p:cNvGraphicFramePr/>
          <p:nvPr>
            <p:extLst>
              <p:ext uri="{D42A27DB-BD31-4B8C-83A1-F6EECF244321}">
                <p14:modId xmlns:p14="http://schemas.microsoft.com/office/powerpoint/2010/main" val="1257691319"/>
              </p:ext>
            </p:extLst>
          </p:nvPr>
        </p:nvGraphicFramePr>
        <p:xfrm>
          <a:off x="515380" y="2120167"/>
          <a:ext cx="8496944" cy="44644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xmlns="" id="{ACDF43F6-9656-487C-9E21-B05357479C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6360" y="2348880"/>
            <a:ext cx="2659013" cy="1504888"/>
          </a:xfrm>
          <a:prstGeom prst="rect">
            <a:avLst/>
          </a:prstGeom>
          <a:effectLst>
            <a:innerShdw blurRad="63500" dist="50800" dir="8100000">
              <a:prstClr val="black">
                <a:alpha val="50000"/>
              </a:prstClr>
            </a:innerShdw>
            <a:reflection blurRad="6350" stA="50000" endA="300" endPos="55000" dir="5400000" sy="-100000" algn="bl" rotWithShape="0"/>
          </a:effectLst>
          <a:scene3d>
            <a:camera prst="perspectiveContrastingLeftFacing"/>
            <a:lightRig rig="threePt" dir="t"/>
          </a:scene3d>
          <a:sp3d>
            <a:bevelT w="114300" prst="hardEdge"/>
          </a:sp3d>
        </p:spPr>
      </p:pic>
      <p:sp>
        <p:nvSpPr>
          <p:cNvPr id="6" name="TextBox 5">
            <a:extLst>
              <a:ext uri="{FF2B5EF4-FFF2-40B4-BE49-F238E27FC236}">
                <a16:creationId xmlns:a16="http://schemas.microsoft.com/office/drawing/2014/main" xmlns="" id="{A2865380-5FCC-45A6-9DA9-A2F4C836F23C}"/>
              </a:ext>
            </a:extLst>
          </p:cNvPr>
          <p:cNvSpPr txBox="1"/>
          <p:nvPr/>
        </p:nvSpPr>
        <p:spPr>
          <a:xfrm>
            <a:off x="3503712" y="404664"/>
            <a:ext cx="5832648"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Module Description</a:t>
            </a:r>
          </a:p>
        </p:txBody>
      </p:sp>
    </p:spTree>
    <p:extLst>
      <p:ext uri="{BB962C8B-B14F-4D97-AF65-F5344CB8AC3E}">
        <p14:creationId xmlns:p14="http://schemas.microsoft.com/office/powerpoint/2010/main" val="336154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3827748" y="260648"/>
            <a:ext cx="5112568"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Code of Restro</a:t>
            </a:r>
          </a:p>
        </p:txBody>
      </p:sp>
      <p:pic>
        <p:nvPicPr>
          <p:cNvPr id="4" name="Picture 3"/>
          <p:cNvPicPr>
            <a:picLocks noChangeAspect="1"/>
          </p:cNvPicPr>
          <p:nvPr/>
        </p:nvPicPr>
        <p:blipFill>
          <a:blip r:embed="rId2"/>
          <a:stretch>
            <a:fillRect/>
          </a:stretch>
        </p:blipFill>
        <p:spPr>
          <a:xfrm>
            <a:off x="1775520" y="1412776"/>
            <a:ext cx="8568952" cy="5208580"/>
          </a:xfrm>
          <a:prstGeom prst="rect">
            <a:avLst/>
          </a:prstGeom>
        </p:spPr>
      </p:pic>
    </p:spTree>
    <p:extLst>
      <p:ext uri="{BB962C8B-B14F-4D97-AF65-F5344CB8AC3E}">
        <p14:creationId xmlns:p14="http://schemas.microsoft.com/office/powerpoint/2010/main" val="2103096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5480" y="1052736"/>
            <a:ext cx="9626747" cy="5217776"/>
          </a:xfrm>
          <a:prstGeom prst="rect">
            <a:avLst/>
          </a:prstGeom>
        </p:spPr>
      </p:pic>
    </p:spTree>
    <p:extLst>
      <p:ext uri="{BB962C8B-B14F-4D97-AF65-F5344CB8AC3E}">
        <p14:creationId xmlns:p14="http://schemas.microsoft.com/office/powerpoint/2010/main" val="342604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325" y="692696"/>
            <a:ext cx="5285415" cy="5688632"/>
          </a:xfrm>
          <a:prstGeom prst="rect">
            <a:avLst/>
          </a:prstGeom>
        </p:spPr>
      </p:pic>
      <p:pic>
        <p:nvPicPr>
          <p:cNvPr id="3" name="Picture 2"/>
          <p:cNvPicPr>
            <a:picLocks noChangeAspect="1"/>
          </p:cNvPicPr>
          <p:nvPr/>
        </p:nvPicPr>
        <p:blipFill>
          <a:blip r:embed="rId3"/>
          <a:stretch>
            <a:fillRect/>
          </a:stretch>
        </p:blipFill>
        <p:spPr>
          <a:xfrm>
            <a:off x="5807968" y="692696"/>
            <a:ext cx="6221533" cy="2962688"/>
          </a:xfrm>
          <a:prstGeom prst="rect">
            <a:avLst/>
          </a:prstGeom>
        </p:spPr>
      </p:pic>
      <p:sp>
        <p:nvSpPr>
          <p:cNvPr id="4" name="TextBox 3"/>
          <p:cNvSpPr txBox="1"/>
          <p:nvPr/>
        </p:nvSpPr>
        <p:spPr>
          <a:xfrm>
            <a:off x="5557351" y="4149080"/>
            <a:ext cx="6505761" cy="907941"/>
          </a:xfrm>
          <a:prstGeom prst="rect">
            <a:avLst/>
          </a:prstGeom>
          <a:noFill/>
          <a:ln>
            <a:solidFill>
              <a:srgbClr val="00FFFF"/>
            </a:solidFill>
          </a:ln>
        </p:spPr>
        <p:txBody>
          <a:bodyPr wrap="square" rtlCol="0">
            <a:spAutoFit/>
          </a:bodyPr>
          <a:lstStyle/>
          <a:p>
            <a:r>
              <a:rPr lang="nl-NL" dirty="0">
                <a:solidFill>
                  <a:srgbClr val="FFFF00"/>
                </a:solidFill>
                <a:latin typeface="Product Sans Medium" panose="020B0503030502040203" pitchFamily="34" charset="0"/>
              </a:rPr>
              <a:t>Website Code GitHub </a:t>
            </a:r>
            <a:r>
              <a:rPr lang="nl-NL" dirty="0" smtClean="0">
                <a:solidFill>
                  <a:srgbClr val="FFFF00"/>
                </a:solidFill>
                <a:latin typeface="Product Sans Medium" panose="020B0503030502040203" pitchFamily="34" charset="0"/>
              </a:rPr>
              <a:t>–</a:t>
            </a:r>
          </a:p>
          <a:p>
            <a:endParaRPr lang="nl-NL" dirty="0" smtClean="0">
              <a:solidFill>
                <a:schemeClr val="bg1"/>
              </a:solidFill>
              <a:latin typeface="Product Sans Medium" panose="020B0503030502040203" pitchFamily="34" charset="0"/>
            </a:endParaRPr>
          </a:p>
          <a:p>
            <a:r>
              <a:rPr lang="nl-NL" sz="1700" dirty="0" smtClean="0">
                <a:solidFill>
                  <a:schemeClr val="bg1"/>
                </a:solidFill>
                <a:latin typeface="Product Sans Medium" panose="020B0503030502040203" pitchFamily="34" charset="0"/>
              </a:rPr>
              <a:t>https</a:t>
            </a:r>
            <a:r>
              <a:rPr lang="nl-NL" sz="1700" dirty="0">
                <a:solidFill>
                  <a:schemeClr val="bg1"/>
                </a:solidFill>
                <a:latin typeface="Product Sans Medium" panose="020B0503030502040203" pitchFamily="34" charset="0"/>
              </a:rPr>
              <a:t>://github.com/SSNegi23/Group-26-AI-CHATBOT-WEBSITE</a:t>
            </a:r>
            <a:endParaRPr lang="en-US" sz="1700" dirty="0">
              <a:solidFill>
                <a:schemeClr val="bg1"/>
              </a:solidFill>
              <a:latin typeface="Product Sans Medium" panose="020B0503030502040203" pitchFamily="34" charset="0"/>
            </a:endParaRPr>
          </a:p>
        </p:txBody>
      </p:sp>
    </p:spTree>
    <p:extLst>
      <p:ext uri="{BB962C8B-B14F-4D97-AF65-F5344CB8AC3E}">
        <p14:creationId xmlns:p14="http://schemas.microsoft.com/office/powerpoint/2010/main" val="4151767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2351584" y="160338"/>
            <a:ext cx="8091189" cy="995422"/>
          </a:xfrm>
          <a:prstGeom prst="roundRect">
            <a:avLst>
              <a:gd name="adj" fmla="val 50000"/>
            </a:avLst>
          </a:prstGeom>
          <a:noFill/>
          <a:ln>
            <a:solidFill>
              <a:srgbClr val="CC3399"/>
            </a:solidFill>
          </a:ln>
          <a:effectLst/>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Implementation of </a:t>
            </a:r>
            <a:r>
              <a:rPr lang="en-US" sz="4000" dirty="0">
                <a:ln w="19050">
                  <a:solidFill>
                    <a:srgbClr val="CC9900"/>
                  </a:solidFill>
                  <a:prstDash val="solid"/>
                </a:ln>
                <a:solidFill>
                  <a:schemeClr val="bg1"/>
                </a:solidFill>
                <a:latin typeface="Product Sans Black" panose="020B0A03030502040203" pitchFamily="34" charset="0"/>
              </a:rPr>
              <a:t>R</a:t>
            </a:r>
            <a:r>
              <a:rPr lang="en-US" sz="4000" b="1" dirty="0">
                <a:ln w="19050">
                  <a:solidFill>
                    <a:srgbClr val="CC9900"/>
                  </a:solidFill>
                  <a:prstDash val="solid"/>
                </a:ln>
                <a:solidFill>
                  <a:schemeClr val="bg1"/>
                </a:solidFill>
                <a:latin typeface="Product Sans Black" panose="020B0A03030502040203" pitchFamily="34" charset="0"/>
              </a:rPr>
              <a:t>estro</a:t>
            </a:r>
          </a:p>
        </p:txBody>
      </p:sp>
      <p:sp>
        <p:nvSpPr>
          <p:cNvPr id="4" name="AutoShape 2" descr="EasyChair Preprint Conversational AI - A Retrieval Based Chatb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CBD2AEB4-648C-42A2-9791-84075BAE1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04" y="1412776"/>
            <a:ext cx="11778192" cy="5349588"/>
          </a:xfrm>
          <a:prstGeom prst="rect">
            <a:avLst/>
          </a:prstGeom>
        </p:spPr>
      </p:pic>
    </p:spTree>
    <p:extLst>
      <p:ext uri="{BB962C8B-B14F-4D97-AF65-F5344CB8AC3E}">
        <p14:creationId xmlns:p14="http://schemas.microsoft.com/office/powerpoint/2010/main" val="41208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3647728" y="404664"/>
            <a:ext cx="5112568"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Literature review</a:t>
            </a:r>
          </a:p>
        </p:txBody>
      </p:sp>
      <p:sp>
        <p:nvSpPr>
          <p:cNvPr id="4" name="TextBox 3">
            <a:extLst>
              <a:ext uri="{FF2B5EF4-FFF2-40B4-BE49-F238E27FC236}">
                <a16:creationId xmlns:a16="http://schemas.microsoft.com/office/drawing/2014/main" xmlns="" id="{C6795744-A582-47AE-B626-493BDCE91BBA}"/>
              </a:ext>
            </a:extLst>
          </p:cNvPr>
          <p:cNvSpPr txBox="1"/>
          <p:nvPr/>
        </p:nvSpPr>
        <p:spPr>
          <a:xfrm>
            <a:off x="1127448" y="1772816"/>
            <a:ext cx="9649072" cy="6001643"/>
          </a:xfrm>
          <a:prstGeom prst="rect">
            <a:avLst/>
          </a:prstGeom>
          <a:noFill/>
        </p:spPr>
        <p:txBody>
          <a:bodyPr wrap="square" rtlCol="0">
            <a:spAutoFit/>
          </a:bodyPr>
          <a:lstStyle/>
          <a:p>
            <a:pPr marL="88900" marR="88900" rtl="0">
              <a:spcBef>
                <a:spcPts val="0"/>
              </a:spcBef>
              <a:spcAft>
                <a:spcPts val="0"/>
              </a:spcAft>
            </a:pPr>
            <a:r>
              <a:rPr lang="en-US" sz="2400" b="0" i="0" u="none" strike="noStrike" dirty="0">
                <a:solidFill>
                  <a:schemeClr val="bg1"/>
                </a:solidFill>
                <a:effectLst/>
                <a:latin typeface="Product Sans Medium" panose="020B0503030502040203" charset="0"/>
              </a:rPr>
              <a:t>There are certain frameworks available which are commonly used for making chatbots: </a:t>
            </a:r>
          </a:p>
          <a:p>
            <a:pPr marL="431800" marR="88900" indent="-342900" rtl="0">
              <a:spcBef>
                <a:spcPts val="0"/>
              </a:spcBef>
              <a:spcAft>
                <a:spcPts val="0"/>
              </a:spcAft>
              <a:buFont typeface="Wingdings" panose="05000000000000000000" pitchFamily="2" charset="2"/>
              <a:buChar char="Ø"/>
            </a:pPr>
            <a:r>
              <a:rPr lang="en-US" sz="2400" b="1" i="0" u="none" strike="noStrike" dirty="0">
                <a:solidFill>
                  <a:srgbClr val="FFFF00"/>
                </a:solidFill>
                <a:effectLst/>
                <a:latin typeface="Product Sans Medium" panose="020B0503030502040203" charset="0"/>
              </a:rPr>
              <a:t>Microsoft Bot Framework</a:t>
            </a:r>
            <a:r>
              <a:rPr lang="en-US" sz="2400" dirty="0">
                <a:solidFill>
                  <a:srgbClr val="FFFF00"/>
                </a:solidFill>
                <a:latin typeface="Product Sans Medium" panose="020B0503030502040203" charset="0"/>
              </a:rPr>
              <a:t>: </a:t>
            </a:r>
          </a:p>
          <a:p>
            <a:pPr marL="88900" marR="88900" rtl="0">
              <a:spcBef>
                <a:spcPts val="0"/>
              </a:spcBef>
              <a:spcAft>
                <a:spcPts val="0"/>
              </a:spcAft>
            </a:pPr>
            <a:r>
              <a:rPr lang="en-US" sz="2400" b="0" i="0" u="none" strike="noStrike" dirty="0">
                <a:solidFill>
                  <a:schemeClr val="bg1"/>
                </a:solidFill>
                <a:effectLst/>
                <a:latin typeface="Product Sans Medium" panose="020B0503030502040203" charset="0"/>
              </a:rPr>
              <a:t>Bot Framework SDK contains services to create bots easily and it is available in C#, JS, Python, and Java. </a:t>
            </a:r>
          </a:p>
          <a:p>
            <a:pPr marL="431800" marR="88900" indent="-342900" rtl="0">
              <a:spcBef>
                <a:spcPts val="0"/>
              </a:spcBef>
              <a:spcAft>
                <a:spcPts val="0"/>
              </a:spcAft>
              <a:buFont typeface="Wingdings" panose="05000000000000000000" pitchFamily="2" charset="2"/>
              <a:buChar char="Ø"/>
            </a:pPr>
            <a:r>
              <a:rPr lang="en-US" sz="2400" b="1" i="0" u="none" strike="noStrike" dirty="0">
                <a:solidFill>
                  <a:srgbClr val="FFFF00"/>
                </a:solidFill>
                <a:effectLst/>
                <a:latin typeface="Product Sans Medium" panose="020B0503030502040203" charset="0"/>
              </a:rPr>
              <a:t>Wit.ai</a:t>
            </a:r>
            <a:r>
              <a:rPr lang="en-US" sz="2400" dirty="0">
                <a:solidFill>
                  <a:srgbClr val="FFFF00"/>
                </a:solidFill>
                <a:latin typeface="Product Sans Medium" panose="020B0503030502040203" charset="0"/>
              </a:rPr>
              <a:t>: </a:t>
            </a:r>
          </a:p>
          <a:p>
            <a:pPr marL="88900" marR="88900" rtl="0">
              <a:spcBef>
                <a:spcPts val="0"/>
              </a:spcBef>
              <a:spcAft>
                <a:spcPts val="0"/>
              </a:spcAft>
            </a:pPr>
            <a:r>
              <a:rPr lang="en-US" sz="2400" b="0" i="0" u="none" strike="noStrike" dirty="0">
                <a:solidFill>
                  <a:schemeClr val="bg1"/>
                </a:solidFill>
                <a:effectLst/>
                <a:latin typeface="Product Sans Medium" panose="020B0503030502040203" charset="0"/>
              </a:rPr>
              <a:t>Another product by Facebook Engineering and is also coming as an SDK for NodeJS, Python, Ruby and Go.</a:t>
            </a:r>
            <a:endParaRPr lang="en-US" sz="2400" b="0" dirty="0">
              <a:solidFill>
                <a:schemeClr val="bg1"/>
              </a:solidFill>
              <a:effectLst/>
              <a:latin typeface="Product Sans Medium" panose="020B0503030502040203" charset="0"/>
            </a:endParaRPr>
          </a:p>
          <a:p>
            <a:pPr marL="431800" marR="88900" indent="-342900" rtl="0">
              <a:spcBef>
                <a:spcPts val="0"/>
              </a:spcBef>
              <a:spcAft>
                <a:spcPts val="0"/>
              </a:spcAft>
              <a:buFont typeface="Wingdings" panose="05000000000000000000" pitchFamily="2" charset="2"/>
              <a:buChar char="Ø"/>
            </a:pPr>
            <a:r>
              <a:rPr lang="en-US" sz="2400" b="1" i="0" u="none" strike="noStrike" dirty="0">
                <a:solidFill>
                  <a:srgbClr val="FFFF00"/>
                </a:solidFill>
                <a:effectLst/>
                <a:latin typeface="Product Sans Medium" panose="020B0503030502040203" charset="0"/>
              </a:rPr>
              <a:t>Rasa</a:t>
            </a:r>
            <a:r>
              <a:rPr lang="en-US" sz="2400" dirty="0">
                <a:solidFill>
                  <a:srgbClr val="FFFF00"/>
                </a:solidFill>
                <a:latin typeface="Product Sans Medium" panose="020B0503030502040203" charset="0"/>
              </a:rPr>
              <a:t>: </a:t>
            </a:r>
          </a:p>
          <a:p>
            <a:pPr marL="88900" marR="88900" rtl="0">
              <a:spcBef>
                <a:spcPts val="0"/>
              </a:spcBef>
              <a:spcAft>
                <a:spcPts val="0"/>
              </a:spcAft>
            </a:pPr>
            <a:r>
              <a:rPr lang="en-US" sz="2400" b="0" i="0" u="none" strike="noStrike" dirty="0">
                <a:solidFill>
                  <a:schemeClr val="bg1"/>
                </a:solidFill>
                <a:effectLst/>
                <a:latin typeface="Product Sans Medium" panose="020B0503030502040203" charset="0"/>
              </a:rPr>
              <a:t>Rasa can be considered as an open source machine learning framework for automating conversations. This framework supports integrating the bot to various chat applications easily. It gives full control over the chatbot</a:t>
            </a:r>
            <a:endParaRPr lang="en-US" sz="2400" b="0" dirty="0">
              <a:solidFill>
                <a:schemeClr val="bg1"/>
              </a:solidFill>
              <a:effectLst/>
              <a:latin typeface="Product Sans Medium" panose="020B0503030502040203" charset="0"/>
            </a:endParaRPr>
          </a:p>
          <a:p>
            <a:r>
              <a:rPr lang="en-US" sz="2400" dirty="0"/>
              <a:t/>
            </a:r>
            <a:br>
              <a:rPr lang="en-US" sz="2400" dirty="0"/>
            </a:br>
            <a:r>
              <a:rPr lang="en-US" sz="2400" dirty="0"/>
              <a:t/>
            </a:r>
            <a:br>
              <a:rPr lang="en-US" sz="2400" dirty="0"/>
            </a:br>
            <a:endParaRPr lang="en-US" sz="2400" dirty="0">
              <a:solidFill>
                <a:schemeClr val="bg1"/>
              </a:solidFill>
              <a:latin typeface="Product Sans Medium" panose="020B0503030502040203" charset="0"/>
            </a:endParaRPr>
          </a:p>
        </p:txBody>
      </p:sp>
    </p:spTree>
    <p:extLst>
      <p:ext uri="{BB962C8B-B14F-4D97-AF65-F5344CB8AC3E}">
        <p14:creationId xmlns:p14="http://schemas.microsoft.com/office/powerpoint/2010/main" val="2510879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3620564" y="116632"/>
            <a:ext cx="5112568"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Demo Video</a:t>
            </a:r>
          </a:p>
        </p:txBody>
      </p:sp>
      <p:pic>
        <p:nvPicPr>
          <p:cNvPr id="4"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5933" r="12375" b="12468"/>
          <a:stretch/>
        </p:blipFill>
        <p:spPr>
          <a:xfrm>
            <a:off x="983432" y="1196752"/>
            <a:ext cx="10223177" cy="5354998"/>
          </a:xfrm>
          <a:prstGeom prst="rect">
            <a:avLst/>
          </a:prstGeom>
        </p:spPr>
      </p:pic>
    </p:spTree>
    <p:extLst>
      <p:ext uri="{BB962C8B-B14F-4D97-AF65-F5344CB8AC3E}">
        <p14:creationId xmlns:p14="http://schemas.microsoft.com/office/powerpoint/2010/main" val="33417393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2999656" y="404664"/>
            <a:ext cx="6804756"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Snapshots of the project</a:t>
            </a:r>
          </a:p>
        </p:txBody>
      </p:sp>
      <p:pic>
        <p:nvPicPr>
          <p:cNvPr id="4" name="Picture 3">
            <a:extLst>
              <a:ext uri="{FF2B5EF4-FFF2-40B4-BE49-F238E27FC236}">
                <a16:creationId xmlns:a16="http://schemas.microsoft.com/office/drawing/2014/main" xmlns="" id="{A330EC6F-04F8-494B-8E7C-4CA1274F9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1700808"/>
            <a:ext cx="10080113" cy="4890087"/>
          </a:xfrm>
          <a:prstGeom prst="rect">
            <a:avLst/>
          </a:prstGeom>
        </p:spPr>
      </p:pic>
    </p:spTree>
    <p:extLst>
      <p:ext uri="{BB962C8B-B14F-4D97-AF65-F5344CB8AC3E}">
        <p14:creationId xmlns:p14="http://schemas.microsoft.com/office/powerpoint/2010/main" val="228896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4583832" y="332656"/>
            <a:ext cx="2952328"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Testing</a:t>
            </a:r>
          </a:p>
        </p:txBody>
      </p:sp>
      <p:pic>
        <p:nvPicPr>
          <p:cNvPr id="1026" name="Picture 2" descr="https://lh6.googleusercontent.com/_45LCWdaZ0YNNvyotwtO-ncvt8GnHKRuxmj-mzgMnTl0-2FrV2yUgb6QrygXsIaSpPn15Hgy5uOXmgiz45tk3O1m-OcXjESl1BXZrmw-J1eIRL1R030U0D3d-W-2yRfoBpbhcr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15" y="1844824"/>
            <a:ext cx="3386800" cy="4175001"/>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6" name="Picture 12" descr="https://lh4.googleusercontent.com/3tUrEU7QBH5r6YiHcJqRVvu_SBYNGb6Y_ryRzYEWcW8nFC2qrKOLfLflbfULKzoXRskDjXBp5mAfCsuCOQE6wkbzM8VMXHqKcaiNnV1wuQ4pf2TTpvOX6zWFe_vQS4QT5071gZS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9735" y="1844824"/>
            <a:ext cx="3251247" cy="4175001"/>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B205B1FE-0A1E-4EA2-8098-B12EBEB2C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800" y="1844824"/>
            <a:ext cx="3359323" cy="4175001"/>
          </a:xfrm>
          <a:prstGeom prst="rect">
            <a:avLst/>
          </a:prstGeom>
        </p:spPr>
      </p:pic>
    </p:spTree>
    <p:extLst>
      <p:ext uri="{BB962C8B-B14F-4D97-AF65-F5344CB8AC3E}">
        <p14:creationId xmlns:p14="http://schemas.microsoft.com/office/powerpoint/2010/main" val="1593766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2999656" y="404664"/>
            <a:ext cx="6804756"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Results and Discussion</a:t>
            </a:r>
          </a:p>
        </p:txBody>
      </p:sp>
      <p:sp>
        <p:nvSpPr>
          <p:cNvPr id="3" name="TextBox 2">
            <a:extLst>
              <a:ext uri="{FF2B5EF4-FFF2-40B4-BE49-F238E27FC236}">
                <a16:creationId xmlns:a16="http://schemas.microsoft.com/office/drawing/2014/main" xmlns="" id="{3CE17B6C-E46B-4606-B157-A3C6A46B31FF}"/>
              </a:ext>
            </a:extLst>
          </p:cNvPr>
          <p:cNvSpPr txBox="1"/>
          <p:nvPr/>
        </p:nvSpPr>
        <p:spPr>
          <a:xfrm>
            <a:off x="947428" y="1642844"/>
            <a:ext cx="10297144" cy="480131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Product Sans Medium" panose="020B0503030502040203" pitchFamily="34" charset="0"/>
              </a:rPr>
              <a:t>Upon testing as evident from the images, </a:t>
            </a:r>
            <a:r>
              <a:rPr lang="en-US" sz="2400" dirty="0" err="1">
                <a:solidFill>
                  <a:srgbClr val="FFFF00"/>
                </a:solidFill>
                <a:latin typeface="Product Sans Medium" panose="020B0503030502040203" pitchFamily="34" charset="0"/>
              </a:rPr>
              <a:t>Restro</a:t>
            </a:r>
            <a:r>
              <a:rPr lang="en-US" sz="2400" dirty="0">
                <a:solidFill>
                  <a:schemeClr val="bg1"/>
                </a:solidFill>
                <a:latin typeface="Product Sans Medium" panose="020B0503030502040203" pitchFamily="34" charset="0"/>
              </a:rPr>
              <a:t> the chatbot can understand the input from the user and generate an appropriate response. The emphasis is on human-like interaction. The interface is easy to use and navigate for the user. </a:t>
            </a:r>
          </a:p>
          <a:p>
            <a:endParaRPr lang="en-US" sz="2400" dirty="0">
              <a:solidFill>
                <a:schemeClr val="bg1"/>
              </a:solidFill>
              <a:latin typeface="Product Sans Medium" panose="020B0503030502040203" pitchFamily="34" charset="0"/>
            </a:endParaRPr>
          </a:p>
          <a:p>
            <a:pPr marL="342900" indent="-342900">
              <a:buFont typeface="Wingdings" panose="05000000000000000000" pitchFamily="2" charset="2"/>
              <a:buChar char="Ø"/>
            </a:pPr>
            <a:r>
              <a:rPr lang="en-US" sz="2400" dirty="0">
                <a:solidFill>
                  <a:schemeClr val="bg1"/>
                </a:solidFill>
                <a:latin typeface="Product Sans Medium" panose="020B0503030502040203" pitchFamily="34" charset="0"/>
              </a:rPr>
              <a:t>Future enhancements for </a:t>
            </a:r>
            <a:r>
              <a:rPr lang="en-US" sz="2400" dirty="0" err="1">
                <a:solidFill>
                  <a:schemeClr val="bg1"/>
                </a:solidFill>
                <a:latin typeface="Product Sans Medium" panose="020B0503030502040203" pitchFamily="34" charset="0"/>
              </a:rPr>
              <a:t>Restro</a:t>
            </a:r>
            <a:r>
              <a:rPr lang="en-US" sz="2400" dirty="0">
                <a:solidFill>
                  <a:schemeClr val="bg1"/>
                </a:solidFill>
                <a:latin typeface="Product Sans Medium" panose="020B0503030502040203" pitchFamily="34" charset="0"/>
              </a:rPr>
              <a:t> will primarily focus on implementing various kinds of 3rd party API’s like say GPS for tracking an order and also to allow the user to mark the delivery address or some database to store past records. Such integration are quite complex and as such will be worked upon in the future.</a:t>
            </a:r>
          </a:p>
          <a:p>
            <a:pPr marL="342900" indent="-342900">
              <a:buFont typeface="Wingdings" panose="05000000000000000000" pitchFamily="2" charset="2"/>
              <a:buChar char="Ø"/>
            </a:pPr>
            <a:endParaRPr lang="en-US" sz="2400" dirty="0">
              <a:solidFill>
                <a:schemeClr val="bg1"/>
              </a:solidFill>
              <a:latin typeface="Product Sans Medium" panose="020B0503030502040203" pitchFamily="34" charset="0"/>
            </a:endParaRPr>
          </a:p>
          <a:p>
            <a:endParaRPr lang="en-US" sz="2400" dirty="0">
              <a:solidFill>
                <a:schemeClr val="bg1"/>
              </a:solidFill>
              <a:latin typeface="Product Sans Medium" panose="020B0503030502040203" pitchFamily="34" charset="0"/>
            </a:endParaRPr>
          </a:p>
          <a:p>
            <a:endParaRPr lang="en-US" dirty="0"/>
          </a:p>
        </p:txBody>
      </p:sp>
      <p:pic>
        <p:nvPicPr>
          <p:cNvPr id="4" name="Google Shape;210;p36">
            <a:extLst>
              <a:ext uri="{FF2B5EF4-FFF2-40B4-BE49-F238E27FC236}">
                <a16:creationId xmlns:a16="http://schemas.microsoft.com/office/drawing/2014/main" xmlns="" id="{705B0097-1F01-4E64-9D06-CDE8815E63E4}"/>
              </a:ext>
            </a:extLst>
          </p:cNvPr>
          <p:cNvPicPr preferRelativeResize="0"/>
          <p:nvPr/>
        </p:nvPicPr>
        <p:blipFill>
          <a:blip r:embed="rId2">
            <a:alphaModFix/>
          </a:blip>
          <a:stretch>
            <a:fillRect/>
          </a:stretch>
        </p:blipFill>
        <p:spPr>
          <a:xfrm rot="444574">
            <a:off x="892734" y="458080"/>
            <a:ext cx="885661" cy="884228"/>
          </a:xfrm>
          <a:prstGeom prst="rect">
            <a:avLst/>
          </a:prstGeom>
          <a:noFill/>
          <a:ln>
            <a:noFill/>
          </a:ln>
          <a:effectLst>
            <a:glow rad="63500">
              <a:schemeClr val="accent1">
                <a:satMod val="175000"/>
                <a:alpha val="40000"/>
              </a:schemeClr>
            </a:glow>
          </a:effectLst>
        </p:spPr>
      </p:pic>
      <p:sp>
        <p:nvSpPr>
          <p:cNvPr id="5" name="Oval 4">
            <a:extLst>
              <a:ext uri="{FF2B5EF4-FFF2-40B4-BE49-F238E27FC236}">
                <a16:creationId xmlns:a16="http://schemas.microsoft.com/office/drawing/2014/main" xmlns="" id="{AE596A80-00F5-40EF-BBD7-3A1A48530429}"/>
              </a:ext>
            </a:extLst>
          </p:cNvPr>
          <p:cNvSpPr/>
          <p:nvPr/>
        </p:nvSpPr>
        <p:spPr>
          <a:xfrm>
            <a:off x="10056440" y="5445224"/>
            <a:ext cx="1080120" cy="1152128"/>
          </a:xfrm>
          <a:prstGeom prst="ellipse">
            <a:avLst/>
          </a:prstGeom>
          <a:noFill/>
          <a:ln w="38100">
            <a:solidFill>
              <a:schemeClr val="bg1"/>
            </a:solidFill>
          </a:ln>
          <a:effectLst>
            <a:glow rad="228600">
              <a:schemeClr val="accent1">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1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aphicFrame>
        <p:nvGraphicFramePr>
          <p:cNvPr id="79" name="Table 78"/>
          <p:cNvGraphicFramePr>
            <a:graphicFrameLocks noGrp="1"/>
          </p:cNvGraphicFramePr>
          <p:nvPr>
            <p:extLst>
              <p:ext uri="{D42A27DB-BD31-4B8C-83A1-F6EECF244321}">
                <p14:modId xmlns:p14="http://schemas.microsoft.com/office/powerpoint/2010/main" val="206022385"/>
              </p:ext>
            </p:extLst>
          </p:nvPr>
        </p:nvGraphicFramePr>
        <p:xfrm>
          <a:off x="1559496" y="2146570"/>
          <a:ext cx="8127999" cy="37185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xmlns="" val="20000"/>
                    </a:ext>
                  </a:extLst>
                </a:gridCol>
                <a:gridCol w="2709333">
                  <a:extLst>
                    <a:ext uri="{9D8B030D-6E8A-4147-A177-3AD203B41FA5}">
                      <a16:colId xmlns:a16="http://schemas.microsoft.com/office/drawing/2014/main" xmlns="" val="20001"/>
                    </a:ext>
                  </a:extLst>
                </a:gridCol>
                <a:gridCol w="2709333">
                  <a:extLst>
                    <a:ext uri="{9D8B030D-6E8A-4147-A177-3AD203B41FA5}">
                      <a16:colId xmlns:a16="http://schemas.microsoft.com/office/drawing/2014/main" xmlns="" val="20002"/>
                    </a:ext>
                  </a:extLst>
                </a:gridCol>
              </a:tblGrid>
              <a:tr h="370840">
                <a:tc>
                  <a:txBody>
                    <a:bodyPr/>
                    <a:lstStyle/>
                    <a:p>
                      <a:pPr algn="l"/>
                      <a:endParaRPr lang="en-US"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FF00"/>
                          </a:solidFill>
                          <a:latin typeface="Product Sans Black" panose="020B0A03030502040203" pitchFamily="34" charset="0"/>
                        </a:rPr>
                        <a:t>Vivek Dharewa </a:t>
                      </a:r>
                      <a:endParaRPr lang="en-US" sz="2000" b="1" dirty="0">
                        <a:solidFill>
                          <a:srgbClr val="FFC000"/>
                        </a:solidFill>
                        <a:latin typeface="Product Sans Black" panose="020B0A03030502040203" pitchFamily="34" charset="0"/>
                      </a:endParaRPr>
                    </a:p>
                    <a:p>
                      <a:pPr algn="l"/>
                      <a:endParaRPr lang="en-US" sz="2000" dirty="0"/>
                    </a:p>
                    <a:p>
                      <a:pPr algn="l"/>
                      <a:endParaRPr lang="en-US" sz="2000" dirty="0">
                        <a:latin typeface="Bahnschrift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Bahnschrift SemiBold" panose="020B0502040204020203" pitchFamily="34" charset="0"/>
                        </a:rPr>
                        <a:t>20BAI10032</a:t>
                      </a:r>
                    </a:p>
                    <a:p>
                      <a:pPr algn="l"/>
                      <a:endParaRPr lang="en-US" sz="2000" dirty="0">
                        <a:latin typeface="Bahnschrift SemiBol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xmlns="" val="10000"/>
                  </a:ext>
                </a:extLst>
              </a:tr>
              <a:tr h="370840">
                <a:tc>
                  <a:txBody>
                    <a:bodyPr/>
                    <a:lstStyle/>
                    <a:p>
                      <a:pPr algn="l"/>
                      <a:endParaRPr lang="en-US"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FF00"/>
                          </a:solidFill>
                          <a:latin typeface="Product Sans Black" panose="020B0A03030502040203" pitchFamily="34" charset="0"/>
                        </a:rPr>
                        <a:t>Shivang  Singh Negi</a:t>
                      </a:r>
                      <a:endParaRPr lang="en-US" sz="2000" b="1" dirty="0">
                        <a:solidFill>
                          <a:srgbClr val="FFC000"/>
                        </a:solidFill>
                        <a:latin typeface="Product Sans Black" panose="020B0A03030502040203" pitchFamily="34" charset="0"/>
                      </a:endParaRPr>
                    </a:p>
                    <a:p>
                      <a:pPr algn="l"/>
                      <a:endParaRPr lang="en-US" sz="2000" dirty="0">
                        <a:latin typeface="Product Sans Black" panose="020B0A03030502040203" pitchFamily="34" charset="0"/>
                      </a:endParaRPr>
                    </a:p>
                    <a:p>
                      <a:pPr algn="l"/>
                      <a:endParaRPr lang="en-US" sz="2000" dirty="0">
                        <a:latin typeface="Product Sans Black" panose="020B0A0303050204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Bahnschrift SemiBold" panose="020B0502040204020203" pitchFamily="34" charset="0"/>
                        </a:rPr>
                        <a:t>20BAI10171</a:t>
                      </a:r>
                    </a:p>
                    <a:p>
                      <a:pPr algn="l"/>
                      <a:endParaRPr lang="en-US" sz="2000" dirty="0">
                        <a:latin typeface="Bahnschrift SemiBol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xmlns="" val="10001"/>
                  </a:ext>
                </a:extLst>
              </a:tr>
              <a:tr h="370840">
                <a:tc>
                  <a:txBody>
                    <a:bodyPr/>
                    <a:lstStyle/>
                    <a:p>
                      <a:pPr algn="l"/>
                      <a:endParaRPr lang="en-US"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FF00"/>
                          </a:solidFill>
                          <a:latin typeface="Product Sans Black" panose="020B0A03030502040203" pitchFamily="34" charset="0"/>
                        </a:rPr>
                        <a:t>Ameya Shrikant</a:t>
                      </a:r>
                      <a:endParaRPr lang="en-US" sz="2000" b="1" dirty="0">
                        <a:solidFill>
                          <a:srgbClr val="FFC000"/>
                        </a:solidFill>
                        <a:latin typeface="Product Sans Black" panose="020B0A03030502040203" pitchFamily="34" charset="0"/>
                      </a:endParaRPr>
                    </a:p>
                    <a:p>
                      <a:pPr algn="l"/>
                      <a:endParaRPr lang="en-US" sz="2000" dirty="0">
                        <a:latin typeface="Product Sans Black" panose="020B0A03030502040203" pitchFamily="34" charset="0"/>
                      </a:endParaRPr>
                    </a:p>
                    <a:p>
                      <a:pPr algn="l"/>
                      <a:endParaRPr lang="en-US" sz="2000" dirty="0">
                        <a:latin typeface="Product Sans Black" panose="020B0A0303050204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Bahnschrift SemiBold" panose="020B0502040204020203" pitchFamily="34" charset="0"/>
                        </a:rPr>
                        <a:t>20BAI10183</a:t>
                      </a:r>
                    </a:p>
                    <a:p>
                      <a:pPr algn="l"/>
                      <a:endParaRPr lang="en-US" sz="2000" dirty="0">
                        <a:latin typeface="Bahnschrift SemiBol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xmlns="" val="10002"/>
                  </a:ext>
                </a:extLst>
              </a:tr>
              <a:tr h="370840">
                <a:tc>
                  <a:txBody>
                    <a:bodyPr/>
                    <a:lstStyle/>
                    <a:p>
                      <a:pPr algn="l"/>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FF00"/>
                          </a:solidFill>
                          <a:latin typeface="Product Sans Black" panose="020B0A03030502040203" pitchFamily="34" charset="0"/>
                        </a:rPr>
                        <a:t>Tanay Kishore Singh</a:t>
                      </a:r>
                      <a:endParaRPr lang="en-US" sz="2000" b="1" dirty="0">
                        <a:solidFill>
                          <a:srgbClr val="FFC000"/>
                        </a:solidFill>
                        <a:latin typeface="Product Sans Black" panose="020B0A03030502040203" pitchFamily="34" charset="0"/>
                      </a:endParaRPr>
                    </a:p>
                    <a:p>
                      <a:pPr algn="l"/>
                      <a:endParaRPr lang="en-US" sz="2000" dirty="0">
                        <a:latin typeface="Product Sans Black" panose="020B0A0303050204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Bahnschrift SemiBold" panose="020B0502040204020203" pitchFamily="34" charset="0"/>
                        </a:rPr>
                        <a:t>20BAI10226</a:t>
                      </a:r>
                    </a:p>
                    <a:p>
                      <a:pPr algn="l"/>
                      <a:endParaRPr lang="en-US" sz="2000" dirty="0">
                        <a:latin typeface="Bahnschrift SemiBol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xmlns="" val="10003"/>
                  </a:ext>
                </a:extLst>
              </a:tr>
            </a:tbl>
          </a:graphicData>
        </a:graphic>
      </p:graphicFrame>
      <p:sp>
        <p:nvSpPr>
          <p:cNvPr id="2" name="TextBox 1"/>
          <p:cNvSpPr txBox="1"/>
          <p:nvPr/>
        </p:nvSpPr>
        <p:spPr>
          <a:xfrm>
            <a:off x="3800726" y="713346"/>
            <a:ext cx="5219272" cy="748988"/>
          </a:xfrm>
          <a:prstGeom prst="rect">
            <a:avLst/>
          </a:prstGeom>
          <a:noFill/>
        </p:spPr>
        <p:txBody>
          <a:bodyPr wrap="square" rtlCol="0">
            <a:spAutoFit/>
          </a:bodyPr>
          <a:lstStyle/>
          <a:p>
            <a:pPr algn="ctr"/>
            <a:r>
              <a:rPr lang="en-US" sz="4267" dirty="0">
                <a:solidFill>
                  <a:srgbClr val="FF3399"/>
                </a:solidFill>
                <a:latin typeface="Product Sans Black" panose="020B0A03030502040203" pitchFamily="34" charset="0"/>
              </a:rPr>
              <a:t>Team Members</a:t>
            </a:r>
          </a:p>
        </p:txBody>
      </p:sp>
      <p:sp>
        <p:nvSpPr>
          <p:cNvPr id="3" name="Google Shape;11302;p59"/>
          <p:cNvSpPr/>
          <p:nvPr/>
        </p:nvSpPr>
        <p:spPr>
          <a:xfrm>
            <a:off x="3366044" y="741261"/>
            <a:ext cx="737543" cy="652759"/>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ln/>
        </p:spPr>
        <p:style>
          <a:lnRef idx="1">
            <a:schemeClr val="accent6"/>
          </a:lnRef>
          <a:fillRef idx="2">
            <a:schemeClr val="accent6"/>
          </a:fillRef>
          <a:effectRef idx="1">
            <a:schemeClr val="accent6"/>
          </a:effectRef>
          <a:fontRef idx="minor">
            <a:schemeClr val="dk1"/>
          </a:fontRef>
        </p:style>
        <p:txBody>
          <a:bodyPr spcFirstLastPara="1" wrap="square" lIns="121900" tIns="121900" rIns="121900" bIns="121900" anchor="ctr" anchorCtr="0">
            <a:noAutofit/>
          </a:bodyPr>
          <a:lstStyle/>
          <a:p>
            <a:endParaRPr sz="2400" dirty="0">
              <a:solidFill>
                <a:srgbClr val="FFFF00"/>
              </a:solidFill>
            </a:endParaRPr>
          </a:p>
        </p:txBody>
      </p:sp>
      <p:grpSp>
        <p:nvGrpSpPr>
          <p:cNvPr id="4" name="Google Shape;12091;p60"/>
          <p:cNvGrpSpPr/>
          <p:nvPr/>
        </p:nvGrpSpPr>
        <p:grpSpPr>
          <a:xfrm>
            <a:off x="3552736" y="3106683"/>
            <a:ext cx="376232" cy="474313"/>
            <a:chOff x="7144274" y="1500214"/>
            <a:chExt cx="282174" cy="355735"/>
          </a:xfrm>
        </p:grpSpPr>
        <p:sp>
          <p:nvSpPr>
            <p:cNvPr id="5" name="Google Shape;12092;p60"/>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6" name="Google Shape;12093;p60"/>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7" name="Google Shape;12094;p60"/>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8" name="Google Shape;12095;p60"/>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9" name="Google Shape;12096;p60"/>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10" name="Google Shape;12097;p60"/>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grpSp>
      <p:grpSp>
        <p:nvGrpSpPr>
          <p:cNvPr id="57" name="Google Shape;12091;p60"/>
          <p:cNvGrpSpPr/>
          <p:nvPr/>
        </p:nvGrpSpPr>
        <p:grpSpPr>
          <a:xfrm>
            <a:off x="3552736" y="4109569"/>
            <a:ext cx="376232" cy="474313"/>
            <a:chOff x="7144274" y="1500214"/>
            <a:chExt cx="282174" cy="355735"/>
          </a:xfrm>
        </p:grpSpPr>
        <p:sp>
          <p:nvSpPr>
            <p:cNvPr id="58" name="Google Shape;12092;p60"/>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59" name="Google Shape;12093;p60"/>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60" name="Google Shape;12094;p60"/>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61" name="Google Shape;12095;p60"/>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62" name="Google Shape;12096;p60"/>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63" name="Google Shape;12097;p60"/>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grpSp>
      <p:grpSp>
        <p:nvGrpSpPr>
          <p:cNvPr id="64" name="Google Shape;12091;p60"/>
          <p:cNvGrpSpPr/>
          <p:nvPr/>
        </p:nvGrpSpPr>
        <p:grpSpPr>
          <a:xfrm>
            <a:off x="3552736" y="2099154"/>
            <a:ext cx="376232" cy="474313"/>
            <a:chOff x="7144274" y="1500214"/>
            <a:chExt cx="282174" cy="355735"/>
          </a:xfrm>
        </p:grpSpPr>
        <p:sp>
          <p:nvSpPr>
            <p:cNvPr id="65" name="Google Shape;12092;p60"/>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66" name="Google Shape;12093;p60"/>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67" name="Google Shape;12094;p60"/>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68" name="Google Shape;12095;p60"/>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69" name="Google Shape;12096;p60"/>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70" name="Google Shape;12097;p60"/>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grpSp>
      <p:grpSp>
        <p:nvGrpSpPr>
          <p:cNvPr id="71" name="Google Shape;12091;p60"/>
          <p:cNvGrpSpPr/>
          <p:nvPr/>
        </p:nvGrpSpPr>
        <p:grpSpPr>
          <a:xfrm>
            <a:off x="3552736" y="5117098"/>
            <a:ext cx="376232" cy="474313"/>
            <a:chOff x="7144274" y="1500214"/>
            <a:chExt cx="282174" cy="355735"/>
          </a:xfrm>
        </p:grpSpPr>
        <p:sp>
          <p:nvSpPr>
            <p:cNvPr id="72" name="Google Shape;12092;p60"/>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73" name="Google Shape;12093;p60"/>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74" name="Google Shape;12094;p60"/>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75" name="Google Shape;12095;p60"/>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76" name="Google Shape;12096;p60"/>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sp>
          <p:nvSpPr>
            <p:cNvPr id="77" name="Google Shape;12097;p60"/>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ln>
              <a:solidFill>
                <a:schemeClr val="bg1"/>
              </a:solidFill>
            </a:ln>
          </p:spPr>
          <p:style>
            <a:lnRef idx="1">
              <a:schemeClr val="accent4"/>
            </a:lnRef>
            <a:fillRef idx="3">
              <a:schemeClr val="accent4"/>
            </a:fillRef>
            <a:effectRef idx="2">
              <a:schemeClr val="accent4"/>
            </a:effectRef>
            <a:fontRef idx="minor">
              <a:schemeClr val="lt1"/>
            </a:fontRef>
          </p:style>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1881599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2865380-5FCC-45A6-9DA9-A2F4C836F23C}"/>
              </a:ext>
            </a:extLst>
          </p:cNvPr>
          <p:cNvSpPr txBox="1"/>
          <p:nvPr/>
        </p:nvSpPr>
        <p:spPr>
          <a:xfrm>
            <a:off x="2999656" y="404664"/>
            <a:ext cx="6624736"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Novelty of the project</a:t>
            </a:r>
          </a:p>
        </p:txBody>
      </p:sp>
      <p:sp>
        <p:nvSpPr>
          <p:cNvPr id="4" name="Rectangle 3"/>
          <p:cNvSpPr/>
          <p:nvPr/>
        </p:nvSpPr>
        <p:spPr>
          <a:xfrm>
            <a:off x="1339650" y="1690384"/>
            <a:ext cx="10568494" cy="2605970"/>
          </a:xfrm>
          <a:prstGeom prst="rect">
            <a:avLst/>
          </a:prstGeom>
        </p:spPr>
        <p:txBody>
          <a:bodyPr wrap="square">
            <a:spAutoFit/>
          </a:bodyPr>
          <a:lstStyle/>
          <a:p>
            <a:pPr>
              <a:lnSpc>
                <a:spcPct val="150000"/>
              </a:lnSpc>
            </a:pPr>
            <a:r>
              <a:rPr lang="en-US" sz="2800" dirty="0">
                <a:solidFill>
                  <a:schemeClr val="bg1"/>
                </a:solidFill>
                <a:latin typeface="Product Sans Medium" panose="020B0503030502040203" pitchFamily="34" charset="0"/>
              </a:rPr>
              <a:t>Restro is a very interactive and easy to use chatbot since it offers various options by itself in the form of coupon and also provides images of the menu. This makes it very easy for the user to understand and use the chatbot in a quick and efficient way</a:t>
            </a:r>
            <a:endParaRPr lang="en-US" sz="2800" dirty="0">
              <a:solidFill>
                <a:schemeClr val="bg1"/>
              </a:solidFill>
              <a:latin typeface="Product Sans Medium" panose="020B0503030502040203" pitchFamily="34" charset="0"/>
            </a:endParaRPr>
          </a:p>
        </p:txBody>
      </p:sp>
      <p:cxnSp>
        <p:nvCxnSpPr>
          <p:cNvPr id="7" name="Straight Connector 6"/>
          <p:cNvCxnSpPr/>
          <p:nvPr/>
        </p:nvCxnSpPr>
        <p:spPr>
          <a:xfrm>
            <a:off x="911424" y="1556792"/>
            <a:ext cx="0" cy="864096"/>
          </a:xfrm>
          <a:prstGeom prst="line">
            <a:avLst/>
          </a:prstGeom>
          <a:ln w="38100">
            <a:solidFill>
              <a:schemeClr val="bg1"/>
            </a:solidFill>
          </a:ln>
          <a:effectLst>
            <a:glow rad="228600">
              <a:srgbClr val="FF3399">
                <a:alpha val="40000"/>
              </a:srgb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911424" y="1556792"/>
            <a:ext cx="899232" cy="0"/>
          </a:xfrm>
          <a:prstGeom prst="line">
            <a:avLst/>
          </a:prstGeom>
          <a:ln w="38100">
            <a:solidFill>
              <a:schemeClr val="bg1"/>
            </a:solidFill>
          </a:ln>
          <a:effectLst>
            <a:glow rad="228600">
              <a:srgbClr val="FF3399">
                <a:alpha val="40000"/>
              </a:srgbClr>
            </a:glow>
          </a:effectLst>
        </p:spPr>
        <p:style>
          <a:lnRef idx="1">
            <a:schemeClr val="accent1"/>
          </a:lnRef>
          <a:fillRef idx="0">
            <a:schemeClr val="accent1"/>
          </a:fillRef>
          <a:effectRef idx="0">
            <a:schemeClr val="accent1"/>
          </a:effectRef>
          <a:fontRef idx="minor">
            <a:schemeClr val="tx1"/>
          </a:fontRef>
        </p:style>
      </p:cxnSp>
      <p:pic>
        <p:nvPicPr>
          <p:cNvPr id="1026" name="Picture 2" descr="Out-of-the-Box Marketing Tips for Small Businesses - Creately B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0296" y="4789080"/>
            <a:ext cx="2478017" cy="1741543"/>
          </a:xfrm>
          <a:prstGeom prst="rect">
            <a:avLst/>
          </a:prstGeom>
          <a:noFill/>
          <a:ln w="76200">
            <a:solidFill>
              <a:schemeClr val="bg1"/>
            </a:solidFill>
          </a:ln>
          <a:effectLst>
            <a:glow rad="139700">
              <a:schemeClr val="accent4">
                <a:satMod val="175000"/>
                <a:alpha val="40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57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4367808" y="404664"/>
            <a:ext cx="3960440"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Conclusion</a:t>
            </a:r>
          </a:p>
        </p:txBody>
      </p:sp>
      <p:sp>
        <p:nvSpPr>
          <p:cNvPr id="3" name="TextBox 2">
            <a:extLst>
              <a:ext uri="{FF2B5EF4-FFF2-40B4-BE49-F238E27FC236}">
                <a16:creationId xmlns:a16="http://schemas.microsoft.com/office/drawing/2014/main" xmlns="" id="{DB69F29D-D746-42CE-BC06-B1F73AA13455}"/>
              </a:ext>
            </a:extLst>
          </p:cNvPr>
          <p:cNvSpPr txBox="1"/>
          <p:nvPr/>
        </p:nvSpPr>
        <p:spPr>
          <a:xfrm>
            <a:off x="1199456" y="2132856"/>
            <a:ext cx="10081120" cy="3416320"/>
          </a:xfrm>
          <a:prstGeom prst="rect">
            <a:avLst/>
          </a:prstGeom>
          <a:noFill/>
        </p:spPr>
        <p:txBody>
          <a:bodyPr wrap="square" rtlCol="0">
            <a:spAutoFit/>
          </a:bodyPr>
          <a:lstStyle/>
          <a:p>
            <a:r>
              <a:rPr lang="en-US" sz="2400" dirty="0">
                <a:solidFill>
                  <a:schemeClr val="bg1"/>
                </a:solidFill>
                <a:latin typeface="Product Sans Medium" panose="020B0503030502040203" charset="0"/>
              </a:rPr>
              <a:t>Working on this project not only enabled us to understand the advantages of a chatbot but also the challenges associated with designing one. Our Food ordering chatbot, </a:t>
            </a:r>
            <a:r>
              <a:rPr lang="en-US" sz="2400" dirty="0" err="1">
                <a:solidFill>
                  <a:srgbClr val="92D050"/>
                </a:solidFill>
                <a:latin typeface="Product Sans Medium" panose="020B0503030502040203" charset="0"/>
              </a:rPr>
              <a:t>Restro</a:t>
            </a:r>
            <a:r>
              <a:rPr lang="en-US" sz="2400" dirty="0">
                <a:solidFill>
                  <a:srgbClr val="92D050"/>
                </a:solidFill>
                <a:latin typeface="Product Sans Medium" panose="020B0503030502040203" charset="0"/>
              </a:rPr>
              <a:t> </a:t>
            </a:r>
            <a:r>
              <a:rPr lang="en-US" sz="2400" dirty="0">
                <a:solidFill>
                  <a:schemeClr val="bg1"/>
                </a:solidFill>
                <a:latin typeface="Product Sans Medium" panose="020B0503030502040203" charset="0"/>
              </a:rPr>
              <a:t>can perform the necessary functions which we wanted it to implement. It ability to have human-like conversation and being able to </a:t>
            </a:r>
            <a:r>
              <a:rPr lang="en-US" sz="2400" dirty="0" err="1">
                <a:solidFill>
                  <a:schemeClr val="bg1"/>
                </a:solidFill>
                <a:latin typeface="Product Sans Medium" panose="020B0503030502040203" charset="0"/>
              </a:rPr>
              <a:t>repond</a:t>
            </a:r>
            <a:r>
              <a:rPr lang="en-US" sz="2400" dirty="0">
                <a:solidFill>
                  <a:schemeClr val="bg1"/>
                </a:solidFill>
                <a:latin typeface="Product Sans Medium" panose="020B0503030502040203" charset="0"/>
              </a:rPr>
              <a:t> correctly to requests make it a great foundation upon which a fully functional Professional Chatbot can be made in the future.</a:t>
            </a:r>
          </a:p>
          <a:p>
            <a:endParaRPr lang="en-US" sz="2400" dirty="0">
              <a:solidFill>
                <a:schemeClr val="bg1"/>
              </a:solidFill>
              <a:latin typeface="Product Sans Medium" panose="020B0503030502040203" charset="0"/>
            </a:endParaRPr>
          </a:p>
          <a:p>
            <a:endParaRPr lang="en-US" sz="2400" dirty="0">
              <a:solidFill>
                <a:schemeClr val="bg1"/>
              </a:solidFill>
              <a:latin typeface="Product Sans Medium" panose="020B0503030502040203" charset="0"/>
            </a:endParaRPr>
          </a:p>
        </p:txBody>
      </p:sp>
    </p:spTree>
    <p:extLst>
      <p:ext uri="{BB962C8B-B14F-4D97-AF65-F5344CB8AC3E}">
        <p14:creationId xmlns:p14="http://schemas.microsoft.com/office/powerpoint/2010/main" val="1302536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99F251-EE45-4BD1-BEF6-A1FB8EEA304F}"/>
              </a:ext>
            </a:extLst>
          </p:cNvPr>
          <p:cNvSpPr>
            <a:spLocks noGrp="1"/>
          </p:cNvSpPr>
          <p:nvPr>
            <p:ph type="title"/>
          </p:nvPr>
        </p:nvSpPr>
        <p:spPr>
          <a:xfrm>
            <a:off x="4834587" y="2686974"/>
            <a:ext cx="5725909" cy="1325563"/>
          </a:xfrm>
        </p:spPr>
        <p:txBody>
          <a:bodyPr>
            <a:noAutofit/>
          </a:bodyPr>
          <a:lstStyle/>
          <a:p>
            <a:r>
              <a:rPr lang="en-US" sz="8000" dirty="0">
                <a:solidFill>
                  <a:srgbClr val="FF3399"/>
                </a:solidFill>
                <a:latin typeface="Product Sans Medium" panose="020B0503030502040203" pitchFamily="34" charset="0"/>
              </a:rPr>
              <a:t>Thank You</a:t>
            </a:r>
          </a:p>
        </p:txBody>
      </p:sp>
      <p:grpSp>
        <p:nvGrpSpPr>
          <p:cNvPr id="29" name="Google Shape;9514;p77">
            <a:extLst>
              <a:ext uri="{FF2B5EF4-FFF2-40B4-BE49-F238E27FC236}">
                <a16:creationId xmlns:a16="http://schemas.microsoft.com/office/drawing/2014/main" xmlns="" id="{EDF6B6C7-441D-4563-BA31-E950ED2F0886}"/>
              </a:ext>
            </a:extLst>
          </p:cNvPr>
          <p:cNvGrpSpPr/>
          <p:nvPr/>
        </p:nvGrpSpPr>
        <p:grpSpPr>
          <a:xfrm>
            <a:off x="2611114" y="2458856"/>
            <a:ext cx="1747526" cy="1734962"/>
            <a:chOff x="1408777" y="3680964"/>
            <a:chExt cx="357720" cy="355148"/>
          </a:xfrm>
          <a:solidFill>
            <a:srgbClr val="F73CAB"/>
          </a:solidFill>
          <a:effectLst/>
        </p:grpSpPr>
        <p:sp>
          <p:nvSpPr>
            <p:cNvPr id="30" name="Google Shape;9515;p77">
              <a:extLst>
                <a:ext uri="{FF2B5EF4-FFF2-40B4-BE49-F238E27FC236}">
                  <a16:creationId xmlns:a16="http://schemas.microsoft.com/office/drawing/2014/main" xmlns="" id="{C3D910B6-7296-4DAF-A98E-2FDB6C37D994}"/>
                </a:ext>
              </a:extLst>
            </p:cNvPr>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16;p77">
              <a:extLst>
                <a:ext uri="{FF2B5EF4-FFF2-40B4-BE49-F238E27FC236}">
                  <a16:creationId xmlns:a16="http://schemas.microsoft.com/office/drawing/2014/main" xmlns="" id="{736EAB41-79D1-44FF-953F-BC24F1F15A16}"/>
                </a:ext>
              </a:extLst>
            </p:cNvPr>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17;p77">
              <a:extLst>
                <a:ext uri="{FF2B5EF4-FFF2-40B4-BE49-F238E27FC236}">
                  <a16:creationId xmlns:a16="http://schemas.microsoft.com/office/drawing/2014/main" xmlns="" id="{DE496ED3-A1F9-4023-909D-DD2B8808A50C}"/>
                </a:ext>
              </a:extLst>
            </p:cNvPr>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18;p77">
              <a:extLst>
                <a:ext uri="{FF2B5EF4-FFF2-40B4-BE49-F238E27FC236}">
                  <a16:creationId xmlns:a16="http://schemas.microsoft.com/office/drawing/2014/main" xmlns="" id="{B7BBEF0F-15C8-4C62-B721-5122A2717A21}"/>
                </a:ext>
              </a:extLst>
            </p:cNvPr>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19;p77">
              <a:extLst>
                <a:ext uri="{FF2B5EF4-FFF2-40B4-BE49-F238E27FC236}">
                  <a16:creationId xmlns:a16="http://schemas.microsoft.com/office/drawing/2014/main" xmlns="" id="{7A405B2B-EA27-4F5F-84B7-E89A68E87194}"/>
                </a:ext>
              </a:extLst>
            </p:cNvPr>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19275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extBox 2"/>
          <p:cNvSpPr txBox="1"/>
          <p:nvPr/>
        </p:nvSpPr>
        <p:spPr>
          <a:xfrm>
            <a:off x="551384" y="1556792"/>
            <a:ext cx="6480720" cy="4985980"/>
          </a:xfrm>
          <a:prstGeom prst="rect">
            <a:avLst/>
          </a:prstGeom>
          <a:noFill/>
        </p:spPr>
        <p:txBody>
          <a:bodyPr wrap="square" rtlCol="0">
            <a:spAutoFit/>
          </a:bodyPr>
          <a:lstStyle/>
          <a:p>
            <a:pPr>
              <a:lnSpc>
                <a:spcPct val="150000"/>
              </a:lnSpc>
            </a:pPr>
            <a:r>
              <a:rPr lang="en-US" sz="2400" dirty="0">
                <a:solidFill>
                  <a:srgbClr val="FFFF00"/>
                </a:solidFill>
                <a:latin typeface="Product Sans Medium" panose="020B0503030502040203" pitchFamily="34" charset="0"/>
              </a:rPr>
              <a:t>Why Chatbot?</a:t>
            </a:r>
          </a:p>
          <a:p>
            <a:pPr marL="457200" indent="-457200">
              <a:lnSpc>
                <a:spcPct val="150000"/>
              </a:lnSpc>
              <a:buFont typeface="Arial" panose="020B0604020202020204" pitchFamily="34" charset="0"/>
              <a:buChar char="•"/>
            </a:pPr>
            <a:r>
              <a:rPr lang="en-US" sz="2400" dirty="0">
                <a:solidFill>
                  <a:srgbClr val="00FFFF"/>
                </a:solidFill>
                <a:latin typeface="Product Sans Medium" panose="020B0503030502040203" pitchFamily="34" charset="0"/>
              </a:rPr>
              <a:t>Trending</a:t>
            </a:r>
            <a:r>
              <a:rPr lang="en-US" sz="2400" dirty="0">
                <a:solidFill>
                  <a:schemeClr val="bg1"/>
                </a:solidFill>
                <a:latin typeface="Product Sans Medium" panose="020B0503030502040203" pitchFamily="34" charset="0"/>
              </a:rPr>
              <a:t> topic from past several years</a:t>
            </a:r>
          </a:p>
          <a:p>
            <a:pPr marL="457200" indent="-457200">
              <a:lnSpc>
                <a:spcPct val="150000"/>
              </a:lnSpc>
              <a:buFont typeface="Arial" panose="020B0604020202020204" pitchFamily="34" charset="0"/>
              <a:buChar char="•"/>
            </a:pPr>
            <a:r>
              <a:rPr lang="en-US" sz="2400" dirty="0">
                <a:solidFill>
                  <a:srgbClr val="00FFFF"/>
                </a:solidFill>
                <a:latin typeface="Product Sans Medium" panose="020B0503030502040203" pitchFamily="34" charset="0"/>
              </a:rPr>
              <a:t>Best suited</a:t>
            </a:r>
            <a:r>
              <a:rPr lang="en-US" sz="2400" dirty="0">
                <a:solidFill>
                  <a:srgbClr val="00B0F0"/>
                </a:solidFill>
                <a:latin typeface="Product Sans Medium" panose="020B0503030502040203" pitchFamily="34" charset="0"/>
              </a:rPr>
              <a:t> </a:t>
            </a:r>
            <a:r>
              <a:rPr lang="en-US" sz="2400" dirty="0">
                <a:solidFill>
                  <a:schemeClr val="bg1"/>
                </a:solidFill>
                <a:latin typeface="Product Sans Medium" panose="020B0503030502040203" pitchFamily="34" charset="0"/>
              </a:rPr>
              <a:t>for intermediate programmers</a:t>
            </a:r>
          </a:p>
          <a:p>
            <a:pPr>
              <a:lnSpc>
                <a:spcPct val="150000"/>
              </a:lnSpc>
            </a:pPr>
            <a:endParaRPr lang="en-US" sz="2400" dirty="0">
              <a:solidFill>
                <a:schemeClr val="bg1"/>
              </a:solidFill>
              <a:latin typeface="Product Sans Medium" panose="020B0503030502040203" pitchFamily="34" charset="0"/>
            </a:endParaRPr>
          </a:p>
          <a:p>
            <a:pPr>
              <a:lnSpc>
                <a:spcPct val="150000"/>
              </a:lnSpc>
            </a:pPr>
            <a:r>
              <a:rPr lang="en-US" sz="2400" dirty="0">
                <a:solidFill>
                  <a:schemeClr val="bg1"/>
                </a:solidFill>
                <a:latin typeface="Product Sans Medium" panose="020B0503030502040203" pitchFamily="34" charset="0"/>
              </a:rPr>
              <a:t>A chatbot is an </a:t>
            </a:r>
            <a:r>
              <a:rPr lang="en-US" sz="2400" dirty="0">
                <a:solidFill>
                  <a:srgbClr val="00FFFF"/>
                </a:solidFill>
                <a:latin typeface="Product Sans Medium" panose="020B0503030502040203" pitchFamily="34" charset="0"/>
              </a:rPr>
              <a:t>automated conversation partner</a:t>
            </a:r>
            <a:r>
              <a:rPr lang="en-US" sz="2400" dirty="0">
                <a:solidFill>
                  <a:schemeClr val="bg1"/>
                </a:solidFill>
                <a:latin typeface="Product Sans Medium" panose="020B0503030502040203" pitchFamily="34" charset="0"/>
              </a:rPr>
              <a:t>. It facilitates a conversation </a:t>
            </a:r>
            <a:r>
              <a:rPr lang="en-US" sz="2400" dirty="0">
                <a:solidFill>
                  <a:srgbClr val="00FFFF"/>
                </a:solidFill>
                <a:latin typeface="Product Sans Medium" panose="020B0503030502040203" pitchFamily="34" charset="0"/>
              </a:rPr>
              <a:t>between</a:t>
            </a:r>
            <a:r>
              <a:rPr lang="en-US" sz="2400" dirty="0">
                <a:solidFill>
                  <a:schemeClr val="bg1"/>
                </a:solidFill>
                <a:latin typeface="Product Sans Medium" panose="020B0503030502040203" pitchFamily="34" charset="0"/>
              </a:rPr>
              <a:t> a </a:t>
            </a:r>
            <a:r>
              <a:rPr lang="en-US" sz="2400" dirty="0">
                <a:solidFill>
                  <a:srgbClr val="00FFFF"/>
                </a:solidFill>
                <a:latin typeface="Product Sans Medium" panose="020B0503030502040203" pitchFamily="34" charset="0"/>
              </a:rPr>
              <a:t>human</a:t>
            </a:r>
            <a:r>
              <a:rPr lang="en-US" sz="2400" dirty="0">
                <a:solidFill>
                  <a:schemeClr val="bg1"/>
                </a:solidFill>
                <a:latin typeface="Product Sans Medium" panose="020B0503030502040203" pitchFamily="34" charset="0"/>
              </a:rPr>
              <a:t> and a </a:t>
            </a:r>
            <a:r>
              <a:rPr lang="en-US" sz="2400" dirty="0">
                <a:solidFill>
                  <a:srgbClr val="00FFFF"/>
                </a:solidFill>
                <a:latin typeface="Product Sans Medium" panose="020B0503030502040203" pitchFamily="34" charset="0"/>
              </a:rPr>
              <a:t>computer</a:t>
            </a:r>
            <a:r>
              <a:rPr lang="en-US" sz="2400" dirty="0">
                <a:solidFill>
                  <a:schemeClr val="bg1"/>
                </a:solidFill>
                <a:latin typeface="Product Sans Medium" panose="020B0503030502040203" pitchFamily="34" charset="0"/>
              </a:rPr>
              <a:t>.</a:t>
            </a:r>
          </a:p>
          <a:p>
            <a:endParaRPr lang="en-US" sz="2400" dirty="0">
              <a:solidFill>
                <a:schemeClr val="bg1"/>
              </a:solidFill>
              <a:latin typeface="Product Sans Medium" panose="020B0503030502040203" pitchFamily="34" charset="0"/>
            </a:endParaRPr>
          </a:p>
          <a:p>
            <a:pPr>
              <a:lnSpc>
                <a:spcPct val="150000"/>
              </a:lnSpc>
            </a:pPr>
            <a:endParaRPr lang="en-US" sz="2800" dirty="0">
              <a:solidFill>
                <a:schemeClr val="bg1"/>
              </a:solidFill>
              <a:latin typeface="Product Sans Medium" panose="020B0503030502040203" pitchFamily="34" charset="0"/>
            </a:endParaRPr>
          </a:p>
        </p:txBody>
      </p:sp>
      <p:sp>
        <p:nvSpPr>
          <p:cNvPr id="8" name="TextBox 7"/>
          <p:cNvSpPr txBox="1"/>
          <p:nvPr/>
        </p:nvSpPr>
        <p:spPr>
          <a:xfrm>
            <a:off x="4439816" y="3429000"/>
            <a:ext cx="184731" cy="369332"/>
          </a:xfrm>
          <a:prstGeom prst="rect">
            <a:avLst/>
          </a:prstGeom>
          <a:noFill/>
        </p:spPr>
        <p:txBody>
          <a:bodyPr wrap="none" rtlCol="0">
            <a:spAutoFit/>
          </a:bodyPr>
          <a:lstStyle/>
          <a:p>
            <a:endParaRPr lang="en-US" dirty="0"/>
          </a:p>
        </p:txBody>
      </p:sp>
      <p:cxnSp>
        <p:nvCxnSpPr>
          <p:cNvPr id="10" name="Straight Connector 9"/>
          <p:cNvCxnSpPr/>
          <p:nvPr/>
        </p:nvCxnSpPr>
        <p:spPr>
          <a:xfrm>
            <a:off x="7392144" y="1844824"/>
            <a:ext cx="0" cy="4697948"/>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896200" y="2367171"/>
            <a:ext cx="4032448" cy="2492990"/>
          </a:xfrm>
          <a:prstGeom prst="rect">
            <a:avLst/>
          </a:prstGeom>
          <a:noFill/>
        </p:spPr>
        <p:txBody>
          <a:bodyPr wrap="square" rtlCol="0">
            <a:spAutoFit/>
          </a:bodyPr>
          <a:lstStyle/>
          <a:p>
            <a:r>
              <a:rPr lang="en-US" sz="2400" dirty="0">
                <a:solidFill>
                  <a:srgbClr val="FFFF00"/>
                </a:solidFill>
                <a:latin typeface="Product Sans Medium" panose="020B0503030502040203" pitchFamily="34" charset="0"/>
              </a:rPr>
              <a:t>Types: </a:t>
            </a:r>
          </a:p>
          <a:p>
            <a:endParaRPr lang="en-US" sz="2400" dirty="0">
              <a:solidFill>
                <a:srgbClr val="00FF00"/>
              </a:solidFill>
              <a:latin typeface="Product Sans Medium" panose="020B0503030502040203" pitchFamily="34" charset="0"/>
            </a:endParaRPr>
          </a:p>
          <a:p>
            <a:r>
              <a:rPr lang="en-US" sz="2400" dirty="0">
                <a:solidFill>
                  <a:schemeClr val="bg1"/>
                </a:solidFill>
                <a:latin typeface="Product Sans Medium" panose="020B0503030502040203" pitchFamily="34" charset="0"/>
              </a:rPr>
              <a:t>1. Rule-based Chatbots </a:t>
            </a:r>
          </a:p>
          <a:p>
            <a:endParaRPr lang="en-US" sz="900" dirty="0">
              <a:solidFill>
                <a:schemeClr val="bg1"/>
              </a:solidFill>
              <a:latin typeface="Product Sans Medium" panose="020B0503030502040203" pitchFamily="34" charset="0"/>
            </a:endParaRPr>
          </a:p>
          <a:p>
            <a:r>
              <a:rPr lang="en-US" sz="2400" dirty="0">
                <a:solidFill>
                  <a:srgbClr val="00FFFF"/>
                </a:solidFill>
                <a:latin typeface="Product Sans Medium" panose="020B0503030502040203" pitchFamily="34" charset="0"/>
              </a:rPr>
              <a:t>2. Retrieval-based Chatbots  </a:t>
            </a:r>
          </a:p>
          <a:p>
            <a:endParaRPr lang="en-US" sz="900" dirty="0">
              <a:solidFill>
                <a:schemeClr val="bg1"/>
              </a:solidFill>
              <a:latin typeface="Product Sans Medium" panose="020B0503030502040203" pitchFamily="34" charset="0"/>
            </a:endParaRPr>
          </a:p>
          <a:p>
            <a:r>
              <a:rPr lang="en-US" sz="2400" dirty="0">
                <a:solidFill>
                  <a:schemeClr val="bg1"/>
                </a:solidFill>
                <a:latin typeface="Product Sans Medium" panose="020B0503030502040203" pitchFamily="34" charset="0"/>
              </a:rPr>
              <a:t>3. Deep-learning Chatbots</a:t>
            </a:r>
          </a:p>
          <a:p>
            <a:endParaRPr lang="en-US" dirty="0"/>
          </a:p>
        </p:txBody>
      </p:sp>
      <p:pic>
        <p:nvPicPr>
          <p:cNvPr id="13" name="Google Shape;211;p36">
            <a:extLst>
              <a:ext uri="{FF2B5EF4-FFF2-40B4-BE49-F238E27FC236}">
                <a16:creationId xmlns:a16="http://schemas.microsoft.com/office/drawing/2014/main" xmlns="" id="{064F73F6-EEFF-42DD-B0C1-BB0D42DD3F6E}"/>
              </a:ext>
            </a:extLst>
          </p:cNvPr>
          <p:cNvPicPr preferRelativeResize="0"/>
          <p:nvPr/>
        </p:nvPicPr>
        <p:blipFill>
          <a:blip r:embed="rId2">
            <a:alphaModFix/>
          </a:blip>
          <a:stretch>
            <a:fillRect/>
          </a:stretch>
        </p:blipFill>
        <p:spPr>
          <a:xfrm rot="4064922">
            <a:off x="9153407" y="5267149"/>
            <a:ext cx="1123171" cy="1096503"/>
          </a:xfrm>
          <a:prstGeom prst="rect">
            <a:avLst/>
          </a:prstGeom>
          <a:noFill/>
          <a:ln>
            <a:noFill/>
          </a:ln>
        </p:spPr>
      </p:pic>
      <p:pic>
        <p:nvPicPr>
          <p:cNvPr id="14" name="Google Shape;300;p43">
            <a:extLst>
              <a:ext uri="{FF2B5EF4-FFF2-40B4-BE49-F238E27FC236}">
                <a16:creationId xmlns:a16="http://schemas.microsoft.com/office/drawing/2014/main" xmlns="" id="{D28D859B-6D24-4364-9621-5BFCDC2EEF61}"/>
              </a:ext>
            </a:extLst>
          </p:cNvPr>
          <p:cNvPicPr preferRelativeResize="0"/>
          <p:nvPr/>
        </p:nvPicPr>
        <p:blipFill>
          <a:blip r:embed="rId3">
            <a:alphaModFix/>
          </a:blip>
          <a:stretch>
            <a:fillRect/>
          </a:stretch>
        </p:blipFill>
        <p:spPr>
          <a:xfrm rot="5955862">
            <a:off x="1612945" y="315167"/>
            <a:ext cx="1011747" cy="782637"/>
          </a:xfrm>
          <a:prstGeom prst="rect">
            <a:avLst/>
          </a:prstGeom>
          <a:noFill/>
          <a:ln>
            <a:noFill/>
          </a:ln>
        </p:spPr>
      </p:pic>
      <p:pic>
        <p:nvPicPr>
          <p:cNvPr id="15" name="Google Shape;210;p36">
            <a:extLst>
              <a:ext uri="{FF2B5EF4-FFF2-40B4-BE49-F238E27FC236}">
                <a16:creationId xmlns:a16="http://schemas.microsoft.com/office/drawing/2014/main" xmlns="" id="{B4E83BC8-F12B-4D81-9CEB-88EA2B950398}"/>
              </a:ext>
            </a:extLst>
          </p:cNvPr>
          <p:cNvPicPr preferRelativeResize="0"/>
          <p:nvPr/>
        </p:nvPicPr>
        <p:blipFill>
          <a:blip r:embed="rId4">
            <a:alphaModFix/>
          </a:blip>
          <a:stretch>
            <a:fillRect/>
          </a:stretch>
        </p:blipFill>
        <p:spPr>
          <a:xfrm rot="444574">
            <a:off x="10470960" y="907180"/>
            <a:ext cx="885661" cy="884228"/>
          </a:xfrm>
          <a:prstGeom prst="rect">
            <a:avLst/>
          </a:prstGeom>
          <a:noFill/>
          <a:ln>
            <a:noFill/>
          </a:ln>
        </p:spPr>
      </p:pic>
      <p:sp>
        <p:nvSpPr>
          <p:cNvPr id="16" name="TextBox 15">
            <a:extLst>
              <a:ext uri="{FF2B5EF4-FFF2-40B4-BE49-F238E27FC236}">
                <a16:creationId xmlns:a16="http://schemas.microsoft.com/office/drawing/2014/main" xmlns="" id="{A2865380-5FCC-45A6-9DA9-A2F4C836F23C}"/>
              </a:ext>
            </a:extLst>
          </p:cNvPr>
          <p:cNvSpPr txBox="1"/>
          <p:nvPr/>
        </p:nvSpPr>
        <p:spPr>
          <a:xfrm>
            <a:off x="3575720" y="404664"/>
            <a:ext cx="5112568"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Introduction</a:t>
            </a:r>
          </a:p>
        </p:txBody>
      </p:sp>
    </p:spTree>
    <p:extLst>
      <p:ext uri="{BB962C8B-B14F-4D97-AF65-F5344CB8AC3E}">
        <p14:creationId xmlns:p14="http://schemas.microsoft.com/office/powerpoint/2010/main" val="3947490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35360" y="1930663"/>
            <a:ext cx="11671770" cy="2677656"/>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Product Sans Medium" panose="020B0503030502040203" charset="0"/>
              </a:rPr>
              <a:t>Most modern chatbots </a:t>
            </a:r>
            <a:r>
              <a:rPr lang="en-US" sz="2400" b="0" i="0" dirty="0">
                <a:solidFill>
                  <a:schemeClr val="bg1"/>
                </a:solidFill>
                <a:effectLst/>
                <a:latin typeface="Product Sans Medium" panose="020B0503030502040203" charset="0"/>
              </a:rPr>
              <a:t>use</a:t>
            </a:r>
            <a:r>
              <a:rPr lang="en-US" sz="2400" b="0" i="0" u="none" strike="noStrike" dirty="0">
                <a:solidFill>
                  <a:schemeClr val="bg1"/>
                </a:solidFill>
                <a:effectLst/>
                <a:latin typeface="Product Sans Medium" panose="020B0503030502040203" charset="0"/>
              </a:rPr>
              <a:t> Natural language Processing </a:t>
            </a:r>
            <a:r>
              <a:rPr lang="en-US" sz="2400" b="0" i="0" dirty="0">
                <a:solidFill>
                  <a:schemeClr val="bg1"/>
                </a:solidFill>
                <a:effectLst/>
                <a:latin typeface="Product Sans Medium" panose="020B0503030502040203" charset="0"/>
              </a:rPr>
              <a:t>(NLP) and machine learning (ML) to understand customer questions and automate responses to them, simulating human conversation.</a:t>
            </a:r>
          </a:p>
          <a:p>
            <a:r>
              <a:rPr lang="en-US" sz="2400" dirty="0">
                <a:solidFill>
                  <a:schemeClr val="bg1"/>
                </a:solidFill>
                <a:latin typeface="Product Sans Medium" panose="020B0503030502040203" charset="0"/>
              </a:rPr>
              <a:t> </a:t>
            </a:r>
          </a:p>
          <a:p>
            <a:pPr marL="342900" indent="-342900">
              <a:buFont typeface="Wingdings" panose="05000000000000000000" pitchFamily="2" charset="2"/>
              <a:buChar char="Ø"/>
            </a:pPr>
            <a:r>
              <a:rPr lang="en-US" sz="2400" dirty="0">
                <a:solidFill>
                  <a:schemeClr val="bg1"/>
                </a:solidFill>
                <a:latin typeface="Product Sans Medium" panose="020B0503030502040203" charset="0"/>
              </a:rPr>
              <a:t>A more notable growth is seen in </a:t>
            </a:r>
            <a:r>
              <a:rPr lang="en-US" sz="2400" b="0" i="0" dirty="0">
                <a:solidFill>
                  <a:schemeClr val="bg1"/>
                </a:solidFill>
                <a:effectLst/>
                <a:latin typeface="Product Sans Medium" panose="020B0503030502040203" charset="0"/>
              </a:rPr>
              <a:t>AI-driven virtual assistant </a:t>
            </a:r>
            <a:r>
              <a:rPr lang="en-US" sz="2400" b="1" i="1" dirty="0">
                <a:solidFill>
                  <a:srgbClr val="FF3399"/>
                </a:solidFill>
                <a:effectLst/>
                <a:latin typeface="Product Sans Medium" panose="020B0503030502040203" charset="0"/>
              </a:rPr>
              <a:t>like Siri, Alexa, Google assistant, Cortana</a:t>
            </a:r>
            <a:r>
              <a:rPr lang="en-US" sz="2400" b="0" i="0" dirty="0">
                <a:solidFill>
                  <a:schemeClr val="bg1"/>
                </a:solidFill>
                <a:effectLst/>
                <a:latin typeface="Product Sans Medium" panose="020B0503030502040203" charset="0"/>
              </a:rPr>
              <a:t> etc.</a:t>
            </a:r>
            <a:endParaRPr lang="en-US" sz="2400" dirty="0">
              <a:solidFill>
                <a:schemeClr val="bg1"/>
              </a:solidFill>
              <a:latin typeface="Product Sans Medium" panose="020B0503030502040203" charset="0"/>
            </a:endParaRPr>
          </a:p>
          <a:p>
            <a:pPr algn="l"/>
            <a:endParaRPr lang="en-US" sz="2400" dirty="0">
              <a:solidFill>
                <a:srgbClr val="FFFF00"/>
              </a:solidFill>
              <a:latin typeface="Product Sans Medium" panose="020B0503030502040203" charset="0"/>
            </a:endParaRPr>
          </a:p>
        </p:txBody>
      </p:sp>
      <p:sp>
        <p:nvSpPr>
          <p:cNvPr id="12" name="TextBox 11">
            <a:extLst>
              <a:ext uri="{FF2B5EF4-FFF2-40B4-BE49-F238E27FC236}">
                <a16:creationId xmlns:a16="http://schemas.microsoft.com/office/drawing/2014/main" xmlns="" id="{A2865380-5FCC-45A6-9DA9-A2F4C836F23C}"/>
              </a:ext>
            </a:extLst>
          </p:cNvPr>
          <p:cNvSpPr txBox="1"/>
          <p:nvPr/>
        </p:nvSpPr>
        <p:spPr>
          <a:xfrm>
            <a:off x="1775520" y="359748"/>
            <a:ext cx="8280920"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Existing Work with Limitations</a:t>
            </a:r>
          </a:p>
        </p:txBody>
      </p:sp>
      <p:pic>
        <p:nvPicPr>
          <p:cNvPr id="6" name="Picture 5">
            <a:extLst>
              <a:ext uri="{FF2B5EF4-FFF2-40B4-BE49-F238E27FC236}">
                <a16:creationId xmlns:a16="http://schemas.microsoft.com/office/drawing/2014/main" xmlns="" id="{2C6F0A09-EC90-48FF-97AE-3C81FB5A88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1864" y="4077072"/>
            <a:ext cx="4320480" cy="2574285"/>
          </a:xfrm>
          <a:prstGeom prst="rect">
            <a:avLst/>
          </a:prstGeom>
        </p:spPr>
      </p:pic>
    </p:spTree>
    <p:extLst>
      <p:ext uri="{BB962C8B-B14F-4D97-AF65-F5344CB8AC3E}">
        <p14:creationId xmlns:p14="http://schemas.microsoft.com/office/powerpoint/2010/main" val="2542657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3"/>
          <p:cNvSpPr txBox="1"/>
          <p:nvPr/>
        </p:nvSpPr>
        <p:spPr>
          <a:xfrm>
            <a:off x="263352" y="764704"/>
            <a:ext cx="7780101" cy="526297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FFFF00"/>
                </a:solidFill>
                <a:latin typeface="Product Sans Medium" panose="020B0503030502040203" charset="0"/>
              </a:rPr>
              <a:t>Some limitations of chatbots are:</a:t>
            </a:r>
          </a:p>
          <a:p>
            <a:pPr marL="342900" indent="-342900">
              <a:buFont typeface="Wingdings" panose="05000000000000000000" pitchFamily="2" charset="2"/>
              <a:buChar char="Ø"/>
            </a:pPr>
            <a:endParaRPr lang="en-US" sz="2400" dirty="0">
              <a:solidFill>
                <a:srgbClr val="FFFF00"/>
              </a:solidFill>
              <a:latin typeface="Product Sans Medium" panose="020B0503030502040203" charset="0"/>
            </a:endParaRPr>
          </a:p>
          <a:p>
            <a:pPr algn="l">
              <a:buFont typeface="Arial" panose="020B0604020202020204" pitchFamily="34" charset="0"/>
              <a:buChar char="•"/>
            </a:pPr>
            <a:r>
              <a:rPr lang="en-US" sz="2400" b="0" i="0" dirty="0">
                <a:solidFill>
                  <a:schemeClr val="bg1"/>
                </a:solidFill>
                <a:effectLst/>
                <a:latin typeface="Product Sans Medium" panose="020B0503030502040203" charset="0"/>
              </a:rPr>
              <a:t>As the database, used for output generation, is fixed and limited, chatbots can fail while dealing with an unsaved query.</a:t>
            </a:r>
          </a:p>
          <a:p>
            <a:pPr algn="l">
              <a:buFont typeface="Arial" panose="020B0604020202020204" pitchFamily="34" charset="0"/>
              <a:buChar char="•"/>
            </a:pPr>
            <a:endParaRPr lang="en-US" sz="2400" b="0" i="0" dirty="0">
              <a:solidFill>
                <a:schemeClr val="bg1"/>
              </a:solidFill>
              <a:effectLst/>
              <a:latin typeface="Product Sans Medium" panose="020B0503030502040203" charset="0"/>
            </a:endParaRPr>
          </a:p>
          <a:p>
            <a:pPr algn="l">
              <a:buFont typeface="Arial" panose="020B0604020202020204" pitchFamily="34" charset="0"/>
              <a:buChar char="•"/>
            </a:pPr>
            <a:r>
              <a:rPr lang="en-US" sz="2400" b="0" i="0" dirty="0">
                <a:solidFill>
                  <a:schemeClr val="bg1"/>
                </a:solidFill>
                <a:effectLst/>
                <a:latin typeface="Product Sans Medium" panose="020B0503030502040203" charset="0"/>
              </a:rPr>
              <a:t>A chatbot's efficiency highly depends on language processing and is limited because of irregularities, such as accents and mistakes.</a:t>
            </a:r>
          </a:p>
          <a:p>
            <a:pPr algn="l">
              <a:buFont typeface="Arial" panose="020B0604020202020204" pitchFamily="34" charset="0"/>
              <a:buChar char="•"/>
            </a:pPr>
            <a:endParaRPr lang="en-US" sz="2400" b="0" i="0" dirty="0">
              <a:solidFill>
                <a:schemeClr val="bg1"/>
              </a:solidFill>
              <a:effectLst/>
              <a:latin typeface="Product Sans Medium" panose="020B0503030502040203" charset="0"/>
            </a:endParaRPr>
          </a:p>
          <a:p>
            <a:pPr algn="l">
              <a:buFont typeface="Arial" panose="020B0604020202020204" pitchFamily="34" charset="0"/>
              <a:buChar char="•"/>
            </a:pPr>
            <a:r>
              <a:rPr lang="en-US" sz="2400" b="0" i="0" dirty="0">
                <a:solidFill>
                  <a:schemeClr val="bg1"/>
                </a:solidFill>
                <a:effectLst/>
                <a:latin typeface="Product Sans Medium" panose="020B0503030502040203" charset="0"/>
              </a:rPr>
              <a:t>Chatbots have difficulty managing non-linear conversations that must go back and forth on a topic with a user.</a:t>
            </a:r>
          </a:p>
          <a:p>
            <a:pPr algn="l"/>
            <a:endParaRPr lang="en-US" sz="2400" dirty="0">
              <a:solidFill>
                <a:srgbClr val="FFFF00"/>
              </a:solidFill>
              <a:latin typeface="Product Sans Medium" panose="020B0503030502040203" charset="0"/>
            </a:endParaRPr>
          </a:p>
        </p:txBody>
      </p:sp>
      <p:pic>
        <p:nvPicPr>
          <p:cNvPr id="3" name="Picture 2">
            <a:extLst>
              <a:ext uri="{FF2B5EF4-FFF2-40B4-BE49-F238E27FC236}">
                <a16:creationId xmlns:a16="http://schemas.microsoft.com/office/drawing/2014/main" xmlns="" id="{04457851-6A8C-46E2-8C1A-0E91B716D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1141" y="1566431"/>
            <a:ext cx="3972785" cy="2376264"/>
          </a:xfrm>
          <a:prstGeom prst="rect">
            <a:avLst/>
          </a:prstGeom>
        </p:spPr>
      </p:pic>
    </p:spTree>
    <p:extLst>
      <p:ext uri="{BB962C8B-B14F-4D97-AF65-F5344CB8AC3E}">
        <p14:creationId xmlns:p14="http://schemas.microsoft.com/office/powerpoint/2010/main" val="4184242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1677219" y="266220"/>
            <a:ext cx="8952129"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Proposed work and methodology</a:t>
            </a:r>
          </a:p>
        </p:txBody>
      </p:sp>
      <p:sp>
        <p:nvSpPr>
          <p:cNvPr id="3" name="Rectangle 2"/>
          <p:cNvSpPr/>
          <p:nvPr/>
        </p:nvSpPr>
        <p:spPr>
          <a:xfrm>
            <a:off x="911424" y="1902577"/>
            <a:ext cx="9717924" cy="2308324"/>
          </a:xfrm>
          <a:prstGeom prst="rect">
            <a:avLst/>
          </a:prstGeom>
        </p:spPr>
        <p:txBody>
          <a:bodyPr wrap="square">
            <a:spAutoFit/>
          </a:bodyPr>
          <a:lstStyle/>
          <a:p>
            <a:pPr marL="457200" indent="-457200">
              <a:lnSpc>
                <a:spcPct val="150000"/>
              </a:lnSpc>
              <a:buFont typeface="+mj-lt"/>
              <a:buAutoNum type="arabicPeriod"/>
            </a:pPr>
            <a:r>
              <a:rPr lang="en-US" sz="2400" dirty="0">
                <a:solidFill>
                  <a:schemeClr val="bg1"/>
                </a:solidFill>
                <a:latin typeface="Product Sans Medium" panose="020B0503030502040203" pitchFamily="34" charset="0"/>
              </a:rPr>
              <a:t>Understanding the concept of chatbot</a:t>
            </a:r>
          </a:p>
          <a:p>
            <a:pPr marL="457200" indent="-457200">
              <a:lnSpc>
                <a:spcPct val="150000"/>
              </a:lnSpc>
              <a:buFont typeface="+mj-lt"/>
              <a:buAutoNum type="arabicPeriod"/>
            </a:pPr>
            <a:r>
              <a:rPr lang="en-US" sz="2400" dirty="0">
                <a:solidFill>
                  <a:schemeClr val="bg1"/>
                </a:solidFill>
                <a:latin typeface="Product Sans Medium" panose="020B0503030502040203" pitchFamily="34" charset="0"/>
              </a:rPr>
              <a:t>Exploring features of Retrieval-based chatbot</a:t>
            </a:r>
          </a:p>
          <a:p>
            <a:pPr marL="457200" indent="-457200">
              <a:lnSpc>
                <a:spcPct val="150000"/>
              </a:lnSpc>
              <a:buFont typeface="+mj-lt"/>
              <a:buAutoNum type="arabicPeriod"/>
            </a:pPr>
            <a:r>
              <a:rPr lang="en-US" sz="2400" dirty="0">
                <a:solidFill>
                  <a:schemeClr val="bg1"/>
                </a:solidFill>
                <a:latin typeface="Product Sans Medium" panose="020B0503030502040203" pitchFamily="34" charset="0"/>
              </a:rPr>
              <a:t>Learning the required libraries and packages </a:t>
            </a:r>
          </a:p>
          <a:p>
            <a:pPr marL="457200" indent="-457200">
              <a:lnSpc>
                <a:spcPct val="150000"/>
              </a:lnSpc>
              <a:buFont typeface="+mj-lt"/>
              <a:buAutoNum type="arabicPeriod"/>
            </a:pPr>
            <a:r>
              <a:rPr lang="en-US" sz="2400" dirty="0">
                <a:solidFill>
                  <a:schemeClr val="bg1"/>
                </a:solidFill>
                <a:latin typeface="Product Sans Medium" panose="020B0503030502040203" pitchFamily="34" charset="0"/>
              </a:rPr>
              <a:t>Coding and implementation of chatbot in colab</a:t>
            </a:r>
          </a:p>
        </p:txBody>
      </p:sp>
      <p:sp>
        <p:nvSpPr>
          <p:cNvPr id="4" name="AutoShape 2" descr="EasyChair Preprint Conversational AI - A Retrieval Based Chatb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Build Your Retrieval Based Chatbot Using Python | High On Tech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8048" y="4775075"/>
            <a:ext cx="2821521" cy="1611088"/>
          </a:xfrm>
          <a:prstGeom prst="round2DiagRect">
            <a:avLst>
              <a:gd name="adj1" fmla="val 50000"/>
              <a:gd name="adj2" fmla="val 50000"/>
            </a:avLst>
          </a:prstGeom>
          <a:noFill/>
          <a:ln w="57150">
            <a:noFill/>
          </a:ln>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4" name="Picture 6" descr="How to ace a Python coding interview in 2021 | TechGi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8328" y="1789908"/>
            <a:ext cx="2756285" cy="1538392"/>
          </a:xfrm>
          <a:prstGeom prst="roundRect">
            <a:avLst>
              <a:gd name="adj" fmla="val 50000"/>
            </a:avLst>
          </a:prstGeom>
          <a:noFill/>
          <a:effectLst>
            <a:glow rad="1397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Google Shape;210;p36">
            <a:extLst>
              <a:ext uri="{FF2B5EF4-FFF2-40B4-BE49-F238E27FC236}">
                <a16:creationId xmlns:a16="http://schemas.microsoft.com/office/drawing/2014/main" xmlns="" id="{B4E83BC8-F12B-4D81-9CEB-88EA2B950398}"/>
              </a:ext>
            </a:extLst>
          </p:cNvPr>
          <p:cNvPicPr preferRelativeResize="0"/>
          <p:nvPr/>
        </p:nvPicPr>
        <p:blipFill>
          <a:blip r:embed="rId4">
            <a:alphaModFix/>
          </a:blip>
          <a:stretch>
            <a:fillRect/>
          </a:stretch>
        </p:blipFill>
        <p:spPr>
          <a:xfrm rot="444574">
            <a:off x="3132889" y="5565178"/>
            <a:ext cx="885661" cy="884228"/>
          </a:xfrm>
          <a:prstGeom prst="rect">
            <a:avLst/>
          </a:prstGeom>
          <a:noFill/>
          <a:ln>
            <a:noFill/>
          </a:ln>
        </p:spPr>
      </p:pic>
    </p:spTree>
    <p:extLst>
      <p:ext uri="{BB962C8B-B14F-4D97-AF65-F5344CB8AC3E}">
        <p14:creationId xmlns:p14="http://schemas.microsoft.com/office/powerpoint/2010/main" val="2960989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3647728" y="404664"/>
            <a:ext cx="5112568"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Real time usage</a:t>
            </a:r>
          </a:p>
        </p:txBody>
      </p:sp>
      <p:sp>
        <p:nvSpPr>
          <p:cNvPr id="3" name="Rectangle 2"/>
          <p:cNvSpPr/>
          <p:nvPr/>
        </p:nvSpPr>
        <p:spPr>
          <a:xfrm>
            <a:off x="1487488" y="2132856"/>
            <a:ext cx="8616937" cy="2800831"/>
          </a:xfrm>
          <a:prstGeom prst="rect">
            <a:avLst/>
          </a:prstGeom>
          <a:ln>
            <a:noFill/>
          </a:ln>
        </p:spPr>
        <p:txBody>
          <a:bodyPr wrap="square">
            <a:spAutoFit/>
          </a:bodyPr>
          <a:lstStyle/>
          <a:p>
            <a:pPr marL="342900" indent="-342900">
              <a:lnSpc>
                <a:spcPct val="150000"/>
              </a:lnSpc>
              <a:buFont typeface="Arial" panose="020B0604020202020204" pitchFamily="34" charset="0"/>
              <a:buChar char="•"/>
            </a:pPr>
            <a:r>
              <a:rPr lang="en-US" sz="2400" dirty="0">
                <a:solidFill>
                  <a:schemeClr val="bg1"/>
                </a:solidFill>
                <a:latin typeface="Product Sans Medium" panose="020B0503030502040203" pitchFamily="34" charset="0"/>
              </a:rPr>
              <a:t>It can be implemented on mobile applications as well as on websites</a:t>
            </a:r>
          </a:p>
          <a:p>
            <a:pPr marL="342900" indent="-342900">
              <a:lnSpc>
                <a:spcPct val="150000"/>
              </a:lnSpc>
              <a:buFont typeface="Arial" panose="020B0604020202020204" pitchFamily="34" charset="0"/>
              <a:buChar char="•"/>
            </a:pPr>
            <a:r>
              <a:rPr lang="en-US" sz="2400" dirty="0">
                <a:solidFill>
                  <a:schemeClr val="bg1"/>
                </a:solidFill>
                <a:latin typeface="Product Sans Medium" panose="020B0503030502040203" pitchFamily="34" charset="0"/>
              </a:rPr>
              <a:t>It will help users to find the exact thing in apps or websites</a:t>
            </a:r>
          </a:p>
          <a:p>
            <a:pPr marL="342900" indent="-342900">
              <a:lnSpc>
                <a:spcPct val="150000"/>
              </a:lnSpc>
              <a:buFont typeface="Arial" panose="020B0604020202020204" pitchFamily="34" charset="0"/>
              <a:buChar char="•"/>
            </a:pPr>
            <a:r>
              <a:rPr lang="en-US" sz="2400" dirty="0">
                <a:solidFill>
                  <a:schemeClr val="bg1"/>
                </a:solidFill>
                <a:latin typeface="Product Sans Medium" panose="020B0503030502040203" pitchFamily="34" charset="0"/>
              </a:rPr>
              <a:t>Currently this type of chatbot is deployed on the IRCTC website by the name of </a:t>
            </a:r>
            <a:r>
              <a:rPr lang="en-US" sz="2400" b="1" dirty="0">
                <a:solidFill>
                  <a:schemeClr val="bg1"/>
                </a:solidFill>
                <a:latin typeface="Product Sans Medium" panose="020B0503030502040203" pitchFamily="34" charset="0"/>
              </a:rPr>
              <a:t>DISHA</a:t>
            </a:r>
            <a:endParaRPr lang="en-US" sz="2400" dirty="0">
              <a:solidFill>
                <a:schemeClr val="bg1"/>
              </a:solidFill>
              <a:latin typeface="Product Sans Medium" panose="020B0503030502040203" pitchFamily="34" charset="0"/>
            </a:endParaRPr>
          </a:p>
        </p:txBody>
      </p:sp>
      <p:sp>
        <p:nvSpPr>
          <p:cNvPr id="4" name="AutoShape 2" descr="Ask DISHA - Posts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2468" y="4306363"/>
            <a:ext cx="2088232" cy="2160240"/>
          </a:xfrm>
          <a:prstGeom prst="ellipse">
            <a:avLst/>
          </a:prstGeom>
          <a:effectLst>
            <a:glow rad="139700">
              <a:schemeClr val="accent3">
                <a:satMod val="175000"/>
                <a:alpha val="40000"/>
              </a:schemeClr>
            </a:glow>
          </a:effectLst>
        </p:spPr>
      </p:pic>
      <p:pic>
        <p:nvPicPr>
          <p:cNvPr id="7" name="Google Shape;300;p43">
            <a:extLst>
              <a:ext uri="{FF2B5EF4-FFF2-40B4-BE49-F238E27FC236}">
                <a16:creationId xmlns:a16="http://schemas.microsoft.com/office/drawing/2014/main" xmlns="" id="{D28D859B-6D24-4364-9621-5BFCDC2EEF61}"/>
              </a:ext>
            </a:extLst>
          </p:cNvPr>
          <p:cNvPicPr preferRelativeResize="0"/>
          <p:nvPr/>
        </p:nvPicPr>
        <p:blipFill>
          <a:blip r:embed="rId3">
            <a:alphaModFix/>
          </a:blip>
          <a:stretch>
            <a:fillRect/>
          </a:stretch>
        </p:blipFill>
        <p:spPr>
          <a:xfrm rot="5955862">
            <a:off x="909606" y="5413945"/>
            <a:ext cx="1011747" cy="782637"/>
          </a:xfrm>
          <a:prstGeom prst="rect">
            <a:avLst/>
          </a:prstGeom>
          <a:noFill/>
          <a:ln>
            <a:noFill/>
          </a:ln>
        </p:spPr>
      </p:pic>
      <p:pic>
        <p:nvPicPr>
          <p:cNvPr id="8" name="Google Shape;210;p36">
            <a:extLst>
              <a:ext uri="{FF2B5EF4-FFF2-40B4-BE49-F238E27FC236}">
                <a16:creationId xmlns:a16="http://schemas.microsoft.com/office/drawing/2014/main" xmlns="" id="{B4E83BC8-F12B-4D81-9CEB-88EA2B950398}"/>
              </a:ext>
            </a:extLst>
          </p:cNvPr>
          <p:cNvPicPr preferRelativeResize="0"/>
          <p:nvPr/>
        </p:nvPicPr>
        <p:blipFill>
          <a:blip r:embed="rId4">
            <a:alphaModFix/>
          </a:blip>
          <a:stretch>
            <a:fillRect/>
          </a:stretch>
        </p:blipFill>
        <p:spPr>
          <a:xfrm rot="444574">
            <a:off x="10073754" y="1453502"/>
            <a:ext cx="885661" cy="884228"/>
          </a:xfrm>
          <a:prstGeom prst="rect">
            <a:avLst/>
          </a:prstGeom>
          <a:noFill/>
          <a:ln>
            <a:noFill/>
          </a:ln>
        </p:spPr>
      </p:pic>
    </p:spTree>
    <p:extLst>
      <p:ext uri="{BB962C8B-B14F-4D97-AF65-F5344CB8AC3E}">
        <p14:creationId xmlns:p14="http://schemas.microsoft.com/office/powerpoint/2010/main" val="348663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1271464" y="620688"/>
            <a:ext cx="9937104" cy="995422"/>
          </a:xfrm>
          <a:prstGeom prst="roundRect">
            <a:avLst>
              <a:gd name="adj" fmla="val 50000"/>
            </a:avLst>
          </a:prstGeom>
          <a:noFill/>
          <a:ln>
            <a:solidFill>
              <a:srgbClr val="CC3399"/>
            </a:solidFill>
          </a:ln>
        </p:spPr>
        <p:txBody>
          <a:bodyPr wrap="square" rtlCol="0">
            <a:spAutoFit/>
          </a:bodyPr>
          <a:lstStyle/>
          <a:p>
            <a:pPr algn="ctr"/>
            <a:r>
              <a:rPr lang="en-US" sz="4000" b="1" dirty="0">
                <a:ln w="19050">
                  <a:solidFill>
                    <a:srgbClr val="CC9900"/>
                  </a:solidFill>
                  <a:prstDash val="solid"/>
                </a:ln>
                <a:solidFill>
                  <a:schemeClr val="bg1"/>
                </a:solidFill>
                <a:latin typeface="Product Sans Black" panose="020B0A03030502040203" pitchFamily="34" charset="0"/>
              </a:rPr>
              <a:t>Hardware &amp; Software Requirements</a:t>
            </a:r>
          </a:p>
        </p:txBody>
      </p:sp>
      <p:pic>
        <p:nvPicPr>
          <p:cNvPr id="5" name="Google Shape;211;p36">
            <a:extLst>
              <a:ext uri="{FF2B5EF4-FFF2-40B4-BE49-F238E27FC236}">
                <a16:creationId xmlns:a16="http://schemas.microsoft.com/office/drawing/2014/main" xmlns="" id="{064F73F6-EEFF-42DD-B0C1-BB0D42DD3F6E}"/>
              </a:ext>
            </a:extLst>
          </p:cNvPr>
          <p:cNvPicPr preferRelativeResize="0"/>
          <p:nvPr/>
        </p:nvPicPr>
        <p:blipFill>
          <a:blip r:embed="rId2">
            <a:alphaModFix/>
          </a:blip>
          <a:stretch>
            <a:fillRect/>
          </a:stretch>
        </p:blipFill>
        <p:spPr>
          <a:xfrm rot="4064922">
            <a:off x="9350838" y="1563546"/>
            <a:ext cx="1123171" cy="1096503"/>
          </a:xfrm>
          <a:prstGeom prst="rect">
            <a:avLst/>
          </a:prstGeom>
          <a:noFill/>
          <a:ln>
            <a:noFill/>
          </a:ln>
        </p:spPr>
      </p:pic>
      <p:sp>
        <p:nvSpPr>
          <p:cNvPr id="4" name="Oval 3"/>
          <p:cNvSpPr/>
          <p:nvPr/>
        </p:nvSpPr>
        <p:spPr>
          <a:xfrm>
            <a:off x="1415480" y="5157192"/>
            <a:ext cx="1368152" cy="1368152"/>
          </a:xfrm>
          <a:prstGeom prst="ellipse">
            <a:avLst/>
          </a:prstGeom>
          <a:noFill/>
          <a:ln w="38100">
            <a:solidFill>
              <a:schemeClr val="bg1"/>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27448" y="2368977"/>
            <a:ext cx="10568494" cy="2369880"/>
          </a:xfrm>
          <a:prstGeom prst="rect">
            <a:avLst/>
          </a:prstGeom>
        </p:spPr>
        <p:txBody>
          <a:bodyPr wrap="square">
            <a:spAutoFit/>
          </a:bodyPr>
          <a:lstStyle/>
          <a:p>
            <a:r>
              <a:rPr lang="en-US" sz="2400" dirty="0">
                <a:solidFill>
                  <a:srgbClr val="FFFF00"/>
                </a:solidFill>
                <a:latin typeface="Product Sans Medium" panose="020B0503030502040203" pitchFamily="34" charset="0"/>
              </a:rPr>
              <a:t>Hardware Requirement:</a:t>
            </a:r>
          </a:p>
          <a:p>
            <a:r>
              <a:rPr lang="en-US" sz="2400" dirty="0">
                <a:solidFill>
                  <a:schemeClr val="bg1"/>
                </a:solidFill>
                <a:latin typeface="Product Sans Medium" panose="020B0503030502040203" pitchFamily="34" charset="0"/>
              </a:rPr>
              <a:t>Chatbot is a software application thus no such hardware is required. </a:t>
            </a:r>
            <a:r>
              <a:rPr lang="en-US" sz="2800" dirty="0"/>
              <a:t/>
            </a:r>
            <a:br>
              <a:rPr lang="en-US" sz="2800" dirty="0"/>
            </a:br>
            <a:endParaRPr lang="en-US" sz="2800" dirty="0"/>
          </a:p>
          <a:p>
            <a:r>
              <a:rPr lang="en-US" sz="2400" dirty="0">
                <a:solidFill>
                  <a:srgbClr val="FFFF00"/>
                </a:solidFill>
                <a:latin typeface="Product Sans Medium" panose="020B0503030502040203" pitchFamily="34" charset="0"/>
              </a:rPr>
              <a:t>Software Requirements:</a:t>
            </a:r>
          </a:p>
          <a:p>
            <a:r>
              <a:rPr lang="en-US" sz="2400" dirty="0">
                <a:solidFill>
                  <a:schemeClr val="bg1"/>
                </a:solidFill>
                <a:latin typeface="Product Sans Medium" panose="020B0503030502040203" pitchFamily="34" charset="0"/>
              </a:rPr>
              <a:t>Any desktop/mobile device with modern CPU’s and GPU’s can train the data on their device. No particular OS requirements.</a:t>
            </a:r>
          </a:p>
        </p:txBody>
      </p:sp>
    </p:spTree>
    <p:extLst>
      <p:ext uri="{BB962C8B-B14F-4D97-AF65-F5344CB8AC3E}">
        <p14:creationId xmlns:p14="http://schemas.microsoft.com/office/powerpoint/2010/main" val="1415985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65380-5FCC-45A6-9DA9-A2F4C836F23C}"/>
              </a:ext>
            </a:extLst>
          </p:cNvPr>
          <p:cNvSpPr txBox="1"/>
          <p:nvPr/>
        </p:nvSpPr>
        <p:spPr>
          <a:xfrm>
            <a:off x="1130303" y="260648"/>
            <a:ext cx="9721080" cy="995422"/>
          </a:xfrm>
          <a:prstGeom prst="roundRect">
            <a:avLst>
              <a:gd name="adj" fmla="val 50000"/>
            </a:avLst>
          </a:prstGeom>
          <a:noFill/>
          <a:ln>
            <a:solidFill>
              <a:srgbClr val="CC3399"/>
            </a:solidFill>
          </a:ln>
        </p:spPr>
        <p:txBody>
          <a:bodyPr wrap="square" rtlCol="0">
            <a:spAutoFit/>
          </a:bodyPr>
          <a:lstStyle/>
          <a:p>
            <a:pPr algn="ctr"/>
            <a:r>
              <a:rPr lang="en-US" sz="4000" dirty="0">
                <a:ln>
                  <a:solidFill>
                    <a:srgbClr val="CC9900"/>
                  </a:solidFill>
                </a:ln>
                <a:solidFill>
                  <a:schemeClr val="bg1"/>
                </a:solidFill>
                <a:latin typeface="Product Sans Medium" panose="020B0503030502040203" pitchFamily="34" charset="0"/>
              </a:rPr>
              <a:t>Overall system architecture diagram</a:t>
            </a:r>
          </a:p>
        </p:txBody>
      </p:sp>
      <p:pic>
        <p:nvPicPr>
          <p:cNvPr id="8194" name="Picture 2" descr="Conversational AI chat-bot — Architecture overview | by Ravindra Kompella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018" y="1772816"/>
            <a:ext cx="9275649" cy="4829266"/>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1294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5.0.5"/>
  <p:tag name="AS_OS" val="Microsoft Windows NT 10.0.17763.0"/>
  <p:tag name="AS_RELEASE_DATE" val="2021.06.14"/>
  <p:tag name="AS_TITLE" val="Aspose.Slides for .NET Standard 2.0"/>
  <p:tag name="AS_VERSION" val="21.6"/>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Arial" pitchFamily="34" charset="0"/>
        <a:cs typeface="Arial" pitchFamily="34" charset="0"/>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Arial" pitchFamily="34" charset="0"/>
        <a:cs typeface="Arial" pitchFamily="34" charset="0"/>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C16810F8589DE4292022DB4D63D287D" ma:contentTypeVersion="5" ma:contentTypeDescription="Create a new document." ma:contentTypeScope="" ma:versionID="fe2ec5769bf006ef9b8c5a74dd535b2c">
  <xsd:schema xmlns:xsd="http://www.w3.org/2001/XMLSchema" xmlns:xs="http://www.w3.org/2001/XMLSchema" xmlns:p="http://schemas.microsoft.com/office/2006/metadata/properties" xmlns:ns2="799f034b-6c31-4925-abf0-e8d16d298203" targetNamespace="http://schemas.microsoft.com/office/2006/metadata/properties" ma:root="true" ma:fieldsID="797f92c0e4d6f96c973f4c69e804b667" ns2:_="">
    <xsd:import namespace="799f034b-6c31-4925-abf0-e8d16d29820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9f034b-6c31-4925-abf0-e8d16d2982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EF6598-7830-4EF2-8DCF-795B8BD7C67F}">
  <ds:schemaRefs>
    <ds:schemaRef ds:uri="http://purl.org/dc/elements/1.1/"/>
    <ds:schemaRef ds:uri="http://purl.org/dc/terms/"/>
    <ds:schemaRef ds:uri="http://schemas.openxmlformats.org/package/2006/metadata/core-properties"/>
    <ds:schemaRef ds:uri="799f034b-6c31-4925-abf0-e8d16d298203"/>
    <ds:schemaRef ds:uri="http://schemas.microsoft.com/office/2006/documentManagement/typ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EFEA15-B694-4332-8A66-BAB822B6BA7C}"/>
</file>

<file path=customXml/itemProps3.xml><?xml version="1.0" encoding="utf-8"?>
<ds:datastoreItem xmlns:ds="http://schemas.openxmlformats.org/officeDocument/2006/customXml" ds:itemID="{CAA735A0-2A8D-4461-9E08-0536FDE064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2568</TotalTime>
  <Words>581</Words>
  <Application>Microsoft Office PowerPoint</Application>
  <PresentationFormat>Widescreen</PresentationFormat>
  <Paragraphs>85</Paragraphs>
  <Slides>22</Slides>
  <Notes>0</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22</vt:i4>
      </vt:variant>
    </vt:vector>
  </HeadingPairs>
  <TitlesOfParts>
    <vt:vector size="37" baseType="lpstr">
      <vt:lpstr>Wingdings</vt:lpstr>
      <vt:lpstr>Product Sans Black</vt:lpstr>
      <vt:lpstr>Trebuchet MS</vt:lpstr>
      <vt:lpstr>Bahnschrift SemiBold</vt:lpstr>
      <vt:lpstr>Garamond</vt:lpstr>
      <vt:lpstr>Arial</vt:lpstr>
      <vt:lpstr>Calibri Light</vt:lpstr>
      <vt:lpstr>宋体</vt:lpstr>
      <vt:lpstr>Tw Cen MT</vt:lpstr>
      <vt:lpstr>Product Sans Medium</vt:lpstr>
      <vt:lpstr>Calibri</vt:lpstr>
      <vt:lpstr>Office Theme</vt:lpstr>
      <vt:lpstr>Circuit</vt:lpstr>
      <vt:lpstr>Organic</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Vishesh Tripathi</dc:creator>
  <cp:lastModifiedBy>Microsoft account</cp:lastModifiedBy>
  <cp:revision>102</cp:revision>
  <cp:lastPrinted>2021-08-12T13:29:38Z</cp:lastPrinted>
  <dcterms:created xsi:type="dcterms:W3CDTF">2021-08-12T13:29:38Z</dcterms:created>
  <dcterms:modified xsi:type="dcterms:W3CDTF">2021-12-20T17:09:34Z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0x0101005C16810F8589DE4292022DB4D63D287D</vt:lpwstr>
  </property>
</Properties>
</file>